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61" r:id="rId2"/>
    <p:sldId id="256" r:id="rId3"/>
    <p:sldId id="262" r:id="rId4"/>
    <p:sldId id="259" r:id="rId5"/>
    <p:sldId id="264" r:id="rId6"/>
    <p:sldId id="265"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27"/>
    <p:restoredTop sz="94578"/>
  </p:normalViewPr>
  <p:slideViewPr>
    <p:cSldViewPr snapToGrid="0">
      <p:cViewPr varScale="1">
        <p:scale>
          <a:sx n="103" d="100"/>
          <a:sy n="103" d="100"/>
        </p:scale>
        <p:origin x="200" y="5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92095D-3D33-7D4B-9112-BBC500860243}" type="datetimeFigureOut">
              <a:rPr lang="en-US" smtClean="0"/>
              <a:t>5/29/26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53C262-4A25-BE41-BAB1-C10D936F8510}" type="slidenum">
              <a:rPr lang="en-US" smtClean="0"/>
              <a:t>‹#›</a:t>
            </a:fld>
            <a:endParaRPr lang="en-US"/>
          </a:p>
        </p:txBody>
      </p:sp>
    </p:spTree>
    <p:extLst>
      <p:ext uri="{BB962C8B-B14F-4D97-AF65-F5344CB8AC3E}">
        <p14:creationId xmlns:p14="http://schemas.microsoft.com/office/powerpoint/2010/main" val="473293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053C262-4A25-BE41-BAB1-C10D936F8510}" type="slidenum">
              <a:rPr lang="en-US" smtClean="0"/>
              <a:t>5</a:t>
            </a:fld>
            <a:endParaRPr lang="en-US"/>
          </a:p>
        </p:txBody>
      </p:sp>
    </p:spTree>
    <p:extLst>
      <p:ext uri="{BB962C8B-B14F-4D97-AF65-F5344CB8AC3E}">
        <p14:creationId xmlns:p14="http://schemas.microsoft.com/office/powerpoint/2010/main" val="2755260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the word “HAY” to set the scene. Introduce the people. Here we introduced the 3 people one by one and said what each one was doing. We had to use simple language to express the situations. Instead of ”the girl gets hit on the head by a falling apple” we can say that NOW there is an apple on her head and use a word like OUCH to indict that it fell without having to say that. We can describe a lawnmower as a “thing that cuts” and talk about that things aren’t write by saying there is a problem and instead of “it’s one fire” we can say it is very hot. We introduced the 3</a:t>
            </a:r>
            <a:r>
              <a:rPr lang="en-US" baseline="30000" dirty="0"/>
              <a:t>rd</a:t>
            </a:r>
            <a:r>
              <a:rPr lang="en-US" dirty="0"/>
              <a:t> person by physically describing him with some adjectives and talking about his hair. We replaced the word “watering flowers” with a simple “puts water on the flowers” or even “gives water to the plants”.</a:t>
            </a:r>
          </a:p>
        </p:txBody>
      </p:sp>
      <p:sp>
        <p:nvSpPr>
          <p:cNvPr id="4" name="Slide Number Placeholder 3"/>
          <p:cNvSpPr>
            <a:spLocks noGrp="1"/>
          </p:cNvSpPr>
          <p:nvPr>
            <p:ph type="sldNum" sz="quarter" idx="5"/>
          </p:nvPr>
        </p:nvSpPr>
        <p:spPr/>
        <p:txBody>
          <a:bodyPr/>
          <a:lstStyle/>
          <a:p>
            <a:fld id="{2053C262-4A25-BE41-BAB1-C10D936F8510}" type="slidenum">
              <a:rPr lang="en-US" smtClean="0"/>
              <a:t>6</a:t>
            </a:fld>
            <a:endParaRPr lang="en-US"/>
          </a:p>
        </p:txBody>
      </p:sp>
    </p:spTree>
    <p:extLst>
      <p:ext uri="{BB962C8B-B14F-4D97-AF65-F5344CB8AC3E}">
        <p14:creationId xmlns:p14="http://schemas.microsoft.com/office/powerpoint/2010/main" val="2291231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E45E3-15DB-27F2-5966-16933468C7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A72FC69-412D-6489-D385-7084A891B8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441D2BE-7E5B-945E-2E55-2769389BFF5F}"/>
              </a:ext>
            </a:extLst>
          </p:cNvPr>
          <p:cNvSpPr>
            <a:spLocks noGrp="1"/>
          </p:cNvSpPr>
          <p:nvPr>
            <p:ph type="dt" sz="half" idx="10"/>
          </p:nvPr>
        </p:nvSpPr>
        <p:spPr/>
        <p:txBody>
          <a:bodyPr/>
          <a:lstStyle/>
          <a:p>
            <a:fld id="{F7E15005-5F34-3A4E-8750-F79E602564CB}" type="datetimeFigureOut">
              <a:rPr lang="en-US" smtClean="0"/>
              <a:t>5/29/26</a:t>
            </a:fld>
            <a:endParaRPr lang="en-US"/>
          </a:p>
        </p:txBody>
      </p:sp>
      <p:sp>
        <p:nvSpPr>
          <p:cNvPr id="5" name="Footer Placeholder 4">
            <a:extLst>
              <a:ext uri="{FF2B5EF4-FFF2-40B4-BE49-F238E27FC236}">
                <a16:creationId xmlns:a16="http://schemas.microsoft.com/office/drawing/2014/main" id="{B319FBB3-AF19-DE5F-49D5-0384CFFF03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0F2A34-F371-A9C6-E036-0A939DD3D7EE}"/>
              </a:ext>
            </a:extLst>
          </p:cNvPr>
          <p:cNvSpPr>
            <a:spLocks noGrp="1"/>
          </p:cNvSpPr>
          <p:nvPr>
            <p:ph type="sldNum" sz="quarter" idx="12"/>
          </p:nvPr>
        </p:nvSpPr>
        <p:spPr/>
        <p:txBody>
          <a:bodyPr/>
          <a:lstStyle/>
          <a:p>
            <a:fld id="{A6E909CF-B8FF-EE45-BE99-502A42ED1E8B}" type="slidenum">
              <a:rPr lang="en-US" smtClean="0"/>
              <a:t>‹#›</a:t>
            </a:fld>
            <a:endParaRPr lang="en-US"/>
          </a:p>
        </p:txBody>
      </p:sp>
    </p:spTree>
    <p:extLst>
      <p:ext uri="{BB962C8B-B14F-4D97-AF65-F5344CB8AC3E}">
        <p14:creationId xmlns:p14="http://schemas.microsoft.com/office/powerpoint/2010/main" val="2109678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6B6DD-DA79-0D37-8EB7-5FC3AC395F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87DA8E-3E6E-99F8-D3B1-D429F42B53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4EAC5F-12C6-1BD0-A129-1A23E58353FB}"/>
              </a:ext>
            </a:extLst>
          </p:cNvPr>
          <p:cNvSpPr>
            <a:spLocks noGrp="1"/>
          </p:cNvSpPr>
          <p:nvPr>
            <p:ph type="dt" sz="half" idx="10"/>
          </p:nvPr>
        </p:nvSpPr>
        <p:spPr/>
        <p:txBody>
          <a:bodyPr/>
          <a:lstStyle/>
          <a:p>
            <a:fld id="{F7E15005-5F34-3A4E-8750-F79E602564CB}" type="datetimeFigureOut">
              <a:rPr lang="en-US" smtClean="0"/>
              <a:t>5/29/26</a:t>
            </a:fld>
            <a:endParaRPr lang="en-US"/>
          </a:p>
        </p:txBody>
      </p:sp>
      <p:sp>
        <p:nvSpPr>
          <p:cNvPr id="5" name="Footer Placeholder 4">
            <a:extLst>
              <a:ext uri="{FF2B5EF4-FFF2-40B4-BE49-F238E27FC236}">
                <a16:creationId xmlns:a16="http://schemas.microsoft.com/office/drawing/2014/main" id="{30A6AEC2-BB10-5361-36F3-C7E4EAB328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E09FAF-B608-14A1-109C-5EE036D254E0}"/>
              </a:ext>
            </a:extLst>
          </p:cNvPr>
          <p:cNvSpPr>
            <a:spLocks noGrp="1"/>
          </p:cNvSpPr>
          <p:nvPr>
            <p:ph type="sldNum" sz="quarter" idx="12"/>
          </p:nvPr>
        </p:nvSpPr>
        <p:spPr/>
        <p:txBody>
          <a:bodyPr/>
          <a:lstStyle/>
          <a:p>
            <a:fld id="{A6E909CF-B8FF-EE45-BE99-502A42ED1E8B}" type="slidenum">
              <a:rPr lang="en-US" smtClean="0"/>
              <a:t>‹#›</a:t>
            </a:fld>
            <a:endParaRPr lang="en-US"/>
          </a:p>
        </p:txBody>
      </p:sp>
    </p:spTree>
    <p:extLst>
      <p:ext uri="{BB962C8B-B14F-4D97-AF65-F5344CB8AC3E}">
        <p14:creationId xmlns:p14="http://schemas.microsoft.com/office/powerpoint/2010/main" val="3432887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ADC20-5C02-550F-BC18-5188788EFB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0CFAF25-5BDE-A02C-12DB-BAD73BC81D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8A260A-E8F7-C112-4B69-0C8A12FCDBA8}"/>
              </a:ext>
            </a:extLst>
          </p:cNvPr>
          <p:cNvSpPr>
            <a:spLocks noGrp="1"/>
          </p:cNvSpPr>
          <p:nvPr>
            <p:ph type="dt" sz="half" idx="10"/>
          </p:nvPr>
        </p:nvSpPr>
        <p:spPr/>
        <p:txBody>
          <a:bodyPr/>
          <a:lstStyle/>
          <a:p>
            <a:fld id="{F7E15005-5F34-3A4E-8750-F79E602564CB}" type="datetimeFigureOut">
              <a:rPr lang="en-US" smtClean="0"/>
              <a:t>5/29/26</a:t>
            </a:fld>
            <a:endParaRPr lang="en-US"/>
          </a:p>
        </p:txBody>
      </p:sp>
      <p:sp>
        <p:nvSpPr>
          <p:cNvPr id="5" name="Footer Placeholder 4">
            <a:extLst>
              <a:ext uri="{FF2B5EF4-FFF2-40B4-BE49-F238E27FC236}">
                <a16:creationId xmlns:a16="http://schemas.microsoft.com/office/drawing/2014/main" id="{031E6246-0B88-B703-6227-02AD7A85C9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159E2C-01F7-FA27-167B-45AE24E79E67}"/>
              </a:ext>
            </a:extLst>
          </p:cNvPr>
          <p:cNvSpPr>
            <a:spLocks noGrp="1"/>
          </p:cNvSpPr>
          <p:nvPr>
            <p:ph type="sldNum" sz="quarter" idx="12"/>
          </p:nvPr>
        </p:nvSpPr>
        <p:spPr/>
        <p:txBody>
          <a:bodyPr/>
          <a:lstStyle/>
          <a:p>
            <a:fld id="{A6E909CF-B8FF-EE45-BE99-502A42ED1E8B}" type="slidenum">
              <a:rPr lang="en-US" smtClean="0"/>
              <a:t>‹#›</a:t>
            </a:fld>
            <a:endParaRPr lang="en-US"/>
          </a:p>
        </p:txBody>
      </p:sp>
    </p:spTree>
    <p:extLst>
      <p:ext uri="{BB962C8B-B14F-4D97-AF65-F5344CB8AC3E}">
        <p14:creationId xmlns:p14="http://schemas.microsoft.com/office/powerpoint/2010/main" val="1813340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FA59D-8BD9-C0C4-E606-4FEDA570F2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A2BC95-ACD2-5570-C1DD-842F8902978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63C9FA1-3D31-890C-F9AA-51F4C8D649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D0143AE-D8C9-C51C-3C81-1B66F9640E10}"/>
              </a:ext>
            </a:extLst>
          </p:cNvPr>
          <p:cNvSpPr>
            <a:spLocks noGrp="1"/>
          </p:cNvSpPr>
          <p:nvPr>
            <p:ph type="dt" sz="half" idx="10"/>
          </p:nvPr>
        </p:nvSpPr>
        <p:spPr/>
        <p:txBody>
          <a:bodyPr/>
          <a:lstStyle/>
          <a:p>
            <a:fld id="{F7E15005-5F34-3A4E-8750-F79E602564CB}" type="datetimeFigureOut">
              <a:rPr lang="en-US" smtClean="0"/>
              <a:t>5/29/26</a:t>
            </a:fld>
            <a:endParaRPr lang="en-US"/>
          </a:p>
        </p:txBody>
      </p:sp>
      <p:sp>
        <p:nvSpPr>
          <p:cNvPr id="6" name="Footer Placeholder 5">
            <a:extLst>
              <a:ext uri="{FF2B5EF4-FFF2-40B4-BE49-F238E27FC236}">
                <a16:creationId xmlns:a16="http://schemas.microsoft.com/office/drawing/2014/main" id="{D1B12F81-2D8A-9FCC-B8A2-48FB3C542C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F49B0F-5FAD-D139-237C-EA06039E3411}"/>
              </a:ext>
            </a:extLst>
          </p:cNvPr>
          <p:cNvSpPr>
            <a:spLocks noGrp="1"/>
          </p:cNvSpPr>
          <p:nvPr>
            <p:ph type="sldNum" sz="quarter" idx="12"/>
          </p:nvPr>
        </p:nvSpPr>
        <p:spPr/>
        <p:txBody>
          <a:bodyPr/>
          <a:lstStyle/>
          <a:p>
            <a:fld id="{A6E909CF-B8FF-EE45-BE99-502A42ED1E8B}" type="slidenum">
              <a:rPr lang="en-US" smtClean="0"/>
              <a:t>‹#›</a:t>
            </a:fld>
            <a:endParaRPr lang="en-US"/>
          </a:p>
        </p:txBody>
      </p:sp>
    </p:spTree>
    <p:extLst>
      <p:ext uri="{BB962C8B-B14F-4D97-AF65-F5344CB8AC3E}">
        <p14:creationId xmlns:p14="http://schemas.microsoft.com/office/powerpoint/2010/main" val="361005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D8BC0-F057-8C3A-D7BE-BA9A28395E0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193908-51C1-ABD7-510E-D93B4E64CF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386E97-33AC-6D2A-46A5-AEEAE813EA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F08C2D-2AE4-ED78-1421-D8F72D5242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DD9837-5DC4-7079-648D-FF2BC52B512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7B065D-E53B-D5DE-249C-C5EC61CE700F}"/>
              </a:ext>
            </a:extLst>
          </p:cNvPr>
          <p:cNvSpPr>
            <a:spLocks noGrp="1"/>
          </p:cNvSpPr>
          <p:nvPr>
            <p:ph type="dt" sz="half" idx="10"/>
          </p:nvPr>
        </p:nvSpPr>
        <p:spPr/>
        <p:txBody>
          <a:bodyPr/>
          <a:lstStyle/>
          <a:p>
            <a:fld id="{F7E15005-5F34-3A4E-8750-F79E602564CB}" type="datetimeFigureOut">
              <a:rPr lang="en-US" smtClean="0"/>
              <a:t>5/29/26</a:t>
            </a:fld>
            <a:endParaRPr lang="en-US"/>
          </a:p>
        </p:txBody>
      </p:sp>
      <p:sp>
        <p:nvSpPr>
          <p:cNvPr id="8" name="Footer Placeholder 7">
            <a:extLst>
              <a:ext uri="{FF2B5EF4-FFF2-40B4-BE49-F238E27FC236}">
                <a16:creationId xmlns:a16="http://schemas.microsoft.com/office/drawing/2014/main" id="{4F8C81F4-0878-EC15-7E93-53C9E88B9F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E2DA23-B657-34BA-0487-1EBCEE591F37}"/>
              </a:ext>
            </a:extLst>
          </p:cNvPr>
          <p:cNvSpPr>
            <a:spLocks noGrp="1"/>
          </p:cNvSpPr>
          <p:nvPr>
            <p:ph type="sldNum" sz="quarter" idx="12"/>
          </p:nvPr>
        </p:nvSpPr>
        <p:spPr/>
        <p:txBody>
          <a:bodyPr/>
          <a:lstStyle/>
          <a:p>
            <a:fld id="{A6E909CF-B8FF-EE45-BE99-502A42ED1E8B}" type="slidenum">
              <a:rPr lang="en-US" smtClean="0"/>
              <a:t>‹#›</a:t>
            </a:fld>
            <a:endParaRPr lang="en-US"/>
          </a:p>
        </p:txBody>
      </p:sp>
    </p:spTree>
    <p:extLst>
      <p:ext uri="{BB962C8B-B14F-4D97-AF65-F5344CB8AC3E}">
        <p14:creationId xmlns:p14="http://schemas.microsoft.com/office/powerpoint/2010/main" val="2410896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D8C92-9B09-558F-E530-394C077B13A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A25DB8-D59C-94B9-089E-4D44B1DF7CB5}"/>
              </a:ext>
            </a:extLst>
          </p:cNvPr>
          <p:cNvSpPr>
            <a:spLocks noGrp="1"/>
          </p:cNvSpPr>
          <p:nvPr>
            <p:ph type="dt" sz="half" idx="10"/>
          </p:nvPr>
        </p:nvSpPr>
        <p:spPr/>
        <p:txBody>
          <a:bodyPr/>
          <a:lstStyle/>
          <a:p>
            <a:fld id="{F7E15005-5F34-3A4E-8750-F79E602564CB}" type="datetimeFigureOut">
              <a:rPr lang="en-US" smtClean="0"/>
              <a:t>5/29/26</a:t>
            </a:fld>
            <a:endParaRPr lang="en-US"/>
          </a:p>
        </p:txBody>
      </p:sp>
      <p:sp>
        <p:nvSpPr>
          <p:cNvPr id="4" name="Footer Placeholder 3">
            <a:extLst>
              <a:ext uri="{FF2B5EF4-FFF2-40B4-BE49-F238E27FC236}">
                <a16:creationId xmlns:a16="http://schemas.microsoft.com/office/drawing/2014/main" id="{76D84D4F-57A0-6EFE-6BC6-3D8E010AF98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439077-57E7-9051-5689-A4080CC7674B}"/>
              </a:ext>
            </a:extLst>
          </p:cNvPr>
          <p:cNvSpPr>
            <a:spLocks noGrp="1"/>
          </p:cNvSpPr>
          <p:nvPr>
            <p:ph type="sldNum" sz="quarter" idx="12"/>
          </p:nvPr>
        </p:nvSpPr>
        <p:spPr/>
        <p:txBody>
          <a:bodyPr/>
          <a:lstStyle/>
          <a:p>
            <a:fld id="{A6E909CF-B8FF-EE45-BE99-502A42ED1E8B}" type="slidenum">
              <a:rPr lang="en-US" smtClean="0"/>
              <a:t>‹#›</a:t>
            </a:fld>
            <a:endParaRPr lang="en-US"/>
          </a:p>
        </p:txBody>
      </p:sp>
    </p:spTree>
    <p:extLst>
      <p:ext uri="{BB962C8B-B14F-4D97-AF65-F5344CB8AC3E}">
        <p14:creationId xmlns:p14="http://schemas.microsoft.com/office/powerpoint/2010/main" val="3738064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8C2BD3-613F-1E06-5C7F-913DC37D11B4}"/>
              </a:ext>
            </a:extLst>
          </p:cNvPr>
          <p:cNvSpPr>
            <a:spLocks noGrp="1"/>
          </p:cNvSpPr>
          <p:nvPr>
            <p:ph type="dt" sz="half" idx="10"/>
          </p:nvPr>
        </p:nvSpPr>
        <p:spPr/>
        <p:txBody>
          <a:bodyPr/>
          <a:lstStyle/>
          <a:p>
            <a:fld id="{F7E15005-5F34-3A4E-8750-F79E602564CB}" type="datetimeFigureOut">
              <a:rPr lang="en-US" smtClean="0"/>
              <a:t>5/29/26</a:t>
            </a:fld>
            <a:endParaRPr lang="en-US"/>
          </a:p>
        </p:txBody>
      </p:sp>
      <p:sp>
        <p:nvSpPr>
          <p:cNvPr id="3" name="Footer Placeholder 2">
            <a:extLst>
              <a:ext uri="{FF2B5EF4-FFF2-40B4-BE49-F238E27FC236}">
                <a16:creationId xmlns:a16="http://schemas.microsoft.com/office/drawing/2014/main" id="{982DE17E-0D82-53B5-8757-ACE80A8D06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C7CBE04-9192-26CF-ABE9-471160FACD6A}"/>
              </a:ext>
            </a:extLst>
          </p:cNvPr>
          <p:cNvSpPr>
            <a:spLocks noGrp="1"/>
          </p:cNvSpPr>
          <p:nvPr>
            <p:ph type="sldNum" sz="quarter" idx="12"/>
          </p:nvPr>
        </p:nvSpPr>
        <p:spPr/>
        <p:txBody>
          <a:bodyPr/>
          <a:lstStyle/>
          <a:p>
            <a:fld id="{A6E909CF-B8FF-EE45-BE99-502A42ED1E8B}" type="slidenum">
              <a:rPr lang="en-US" smtClean="0"/>
              <a:t>‹#›</a:t>
            </a:fld>
            <a:endParaRPr lang="en-US"/>
          </a:p>
        </p:txBody>
      </p:sp>
    </p:spTree>
    <p:extLst>
      <p:ext uri="{BB962C8B-B14F-4D97-AF65-F5344CB8AC3E}">
        <p14:creationId xmlns:p14="http://schemas.microsoft.com/office/powerpoint/2010/main" val="3323353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F8DE0-2B4F-AF5E-600B-9F8FED32FE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AA9F18-1629-D65B-F6FA-1C56248F46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B6A4A17-A489-7ED9-B4EB-391519BA90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C89698-5D59-0BD5-DA48-C857368F8BC5}"/>
              </a:ext>
            </a:extLst>
          </p:cNvPr>
          <p:cNvSpPr>
            <a:spLocks noGrp="1"/>
          </p:cNvSpPr>
          <p:nvPr>
            <p:ph type="dt" sz="half" idx="10"/>
          </p:nvPr>
        </p:nvSpPr>
        <p:spPr/>
        <p:txBody>
          <a:bodyPr/>
          <a:lstStyle/>
          <a:p>
            <a:fld id="{F7E15005-5F34-3A4E-8750-F79E602564CB}" type="datetimeFigureOut">
              <a:rPr lang="en-US" smtClean="0"/>
              <a:t>5/29/26</a:t>
            </a:fld>
            <a:endParaRPr lang="en-US"/>
          </a:p>
        </p:txBody>
      </p:sp>
      <p:sp>
        <p:nvSpPr>
          <p:cNvPr id="6" name="Footer Placeholder 5">
            <a:extLst>
              <a:ext uri="{FF2B5EF4-FFF2-40B4-BE49-F238E27FC236}">
                <a16:creationId xmlns:a16="http://schemas.microsoft.com/office/drawing/2014/main" id="{351260AA-3301-8BEE-238C-9FE66DFF5A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7D0C23-B130-0058-D4B8-592B54B95E74}"/>
              </a:ext>
            </a:extLst>
          </p:cNvPr>
          <p:cNvSpPr>
            <a:spLocks noGrp="1"/>
          </p:cNvSpPr>
          <p:nvPr>
            <p:ph type="sldNum" sz="quarter" idx="12"/>
          </p:nvPr>
        </p:nvSpPr>
        <p:spPr/>
        <p:txBody>
          <a:bodyPr/>
          <a:lstStyle/>
          <a:p>
            <a:fld id="{A6E909CF-B8FF-EE45-BE99-502A42ED1E8B}" type="slidenum">
              <a:rPr lang="en-US" smtClean="0"/>
              <a:t>‹#›</a:t>
            </a:fld>
            <a:endParaRPr lang="en-US"/>
          </a:p>
        </p:txBody>
      </p:sp>
    </p:spTree>
    <p:extLst>
      <p:ext uri="{BB962C8B-B14F-4D97-AF65-F5344CB8AC3E}">
        <p14:creationId xmlns:p14="http://schemas.microsoft.com/office/powerpoint/2010/main" val="2109270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36CBE-AC00-EE63-F8DF-5F2CBD1B84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091DE8-13DE-6F2A-7F06-F6B9D8E6F5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0669C8-5AA5-9473-8E5B-8C4AB87FAD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E78871-4C19-7C3D-B515-5F609977267D}"/>
              </a:ext>
            </a:extLst>
          </p:cNvPr>
          <p:cNvSpPr>
            <a:spLocks noGrp="1"/>
          </p:cNvSpPr>
          <p:nvPr>
            <p:ph type="dt" sz="half" idx="10"/>
          </p:nvPr>
        </p:nvSpPr>
        <p:spPr/>
        <p:txBody>
          <a:bodyPr/>
          <a:lstStyle/>
          <a:p>
            <a:fld id="{F7E15005-5F34-3A4E-8750-F79E602564CB}" type="datetimeFigureOut">
              <a:rPr lang="en-US" smtClean="0"/>
              <a:t>5/29/26</a:t>
            </a:fld>
            <a:endParaRPr lang="en-US"/>
          </a:p>
        </p:txBody>
      </p:sp>
      <p:sp>
        <p:nvSpPr>
          <p:cNvPr id="6" name="Footer Placeholder 5">
            <a:extLst>
              <a:ext uri="{FF2B5EF4-FFF2-40B4-BE49-F238E27FC236}">
                <a16:creationId xmlns:a16="http://schemas.microsoft.com/office/drawing/2014/main" id="{DE0D554D-8177-9983-C18B-C9B733BA36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26D6EC-A3C9-3716-BF28-AB0B3F662E99}"/>
              </a:ext>
            </a:extLst>
          </p:cNvPr>
          <p:cNvSpPr>
            <a:spLocks noGrp="1"/>
          </p:cNvSpPr>
          <p:nvPr>
            <p:ph type="sldNum" sz="quarter" idx="12"/>
          </p:nvPr>
        </p:nvSpPr>
        <p:spPr/>
        <p:txBody>
          <a:bodyPr/>
          <a:lstStyle/>
          <a:p>
            <a:fld id="{A6E909CF-B8FF-EE45-BE99-502A42ED1E8B}" type="slidenum">
              <a:rPr lang="en-US" smtClean="0"/>
              <a:t>‹#›</a:t>
            </a:fld>
            <a:endParaRPr lang="en-US"/>
          </a:p>
        </p:txBody>
      </p:sp>
    </p:spTree>
    <p:extLst>
      <p:ext uri="{BB962C8B-B14F-4D97-AF65-F5344CB8AC3E}">
        <p14:creationId xmlns:p14="http://schemas.microsoft.com/office/powerpoint/2010/main" val="3394341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B7B7D-98B3-1477-AE65-39D65F41A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9EECA5D-CBF7-8531-C478-D559C662A0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F0C06A-D30F-2957-A8AF-6FC4C9A89256}"/>
              </a:ext>
            </a:extLst>
          </p:cNvPr>
          <p:cNvSpPr>
            <a:spLocks noGrp="1"/>
          </p:cNvSpPr>
          <p:nvPr>
            <p:ph type="dt" sz="half" idx="10"/>
          </p:nvPr>
        </p:nvSpPr>
        <p:spPr/>
        <p:txBody>
          <a:bodyPr/>
          <a:lstStyle/>
          <a:p>
            <a:fld id="{F7E15005-5F34-3A4E-8750-F79E602564CB}" type="datetimeFigureOut">
              <a:rPr lang="en-US" smtClean="0"/>
              <a:t>5/29/26</a:t>
            </a:fld>
            <a:endParaRPr lang="en-US"/>
          </a:p>
        </p:txBody>
      </p:sp>
      <p:sp>
        <p:nvSpPr>
          <p:cNvPr id="5" name="Footer Placeholder 4">
            <a:extLst>
              <a:ext uri="{FF2B5EF4-FFF2-40B4-BE49-F238E27FC236}">
                <a16:creationId xmlns:a16="http://schemas.microsoft.com/office/drawing/2014/main" id="{5BC24522-90D6-B713-C164-D78E7CE1C3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980866-1E38-0D5C-1912-502D09AB7186}"/>
              </a:ext>
            </a:extLst>
          </p:cNvPr>
          <p:cNvSpPr>
            <a:spLocks noGrp="1"/>
          </p:cNvSpPr>
          <p:nvPr>
            <p:ph type="sldNum" sz="quarter" idx="12"/>
          </p:nvPr>
        </p:nvSpPr>
        <p:spPr/>
        <p:txBody>
          <a:bodyPr/>
          <a:lstStyle/>
          <a:p>
            <a:fld id="{A6E909CF-B8FF-EE45-BE99-502A42ED1E8B}" type="slidenum">
              <a:rPr lang="en-US" smtClean="0"/>
              <a:t>‹#›</a:t>
            </a:fld>
            <a:endParaRPr lang="en-US"/>
          </a:p>
        </p:txBody>
      </p:sp>
    </p:spTree>
    <p:extLst>
      <p:ext uri="{BB962C8B-B14F-4D97-AF65-F5344CB8AC3E}">
        <p14:creationId xmlns:p14="http://schemas.microsoft.com/office/powerpoint/2010/main" val="521387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01F2A6-63BF-23B1-8C30-2C958D529EE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4FAA3BF-362D-EF47-A2AA-6C32A8D9CB5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C7C9C7-7275-F989-8FC6-8BB931F7ABFF}"/>
              </a:ext>
            </a:extLst>
          </p:cNvPr>
          <p:cNvSpPr>
            <a:spLocks noGrp="1"/>
          </p:cNvSpPr>
          <p:nvPr>
            <p:ph type="dt" sz="half" idx="10"/>
          </p:nvPr>
        </p:nvSpPr>
        <p:spPr/>
        <p:txBody>
          <a:bodyPr/>
          <a:lstStyle/>
          <a:p>
            <a:fld id="{F7E15005-5F34-3A4E-8750-F79E602564CB}" type="datetimeFigureOut">
              <a:rPr lang="en-US" smtClean="0"/>
              <a:t>5/29/26</a:t>
            </a:fld>
            <a:endParaRPr lang="en-US"/>
          </a:p>
        </p:txBody>
      </p:sp>
      <p:sp>
        <p:nvSpPr>
          <p:cNvPr id="5" name="Footer Placeholder 4">
            <a:extLst>
              <a:ext uri="{FF2B5EF4-FFF2-40B4-BE49-F238E27FC236}">
                <a16:creationId xmlns:a16="http://schemas.microsoft.com/office/drawing/2014/main" id="{120AF06A-60B4-BF38-7C67-DE772BC69B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31D16C-B426-E84C-96D1-70046F118C2E}"/>
              </a:ext>
            </a:extLst>
          </p:cNvPr>
          <p:cNvSpPr>
            <a:spLocks noGrp="1"/>
          </p:cNvSpPr>
          <p:nvPr>
            <p:ph type="sldNum" sz="quarter" idx="12"/>
          </p:nvPr>
        </p:nvSpPr>
        <p:spPr/>
        <p:txBody>
          <a:bodyPr/>
          <a:lstStyle/>
          <a:p>
            <a:fld id="{A6E909CF-B8FF-EE45-BE99-502A42ED1E8B}" type="slidenum">
              <a:rPr lang="en-US" smtClean="0"/>
              <a:t>‹#›</a:t>
            </a:fld>
            <a:endParaRPr lang="en-US"/>
          </a:p>
        </p:txBody>
      </p:sp>
    </p:spTree>
    <p:extLst>
      <p:ext uri="{BB962C8B-B14F-4D97-AF65-F5344CB8AC3E}">
        <p14:creationId xmlns:p14="http://schemas.microsoft.com/office/powerpoint/2010/main" val="2808120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81D476-8C1A-1268-A5D8-EAA45E114E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CFB7D2-1624-912A-635F-DE1D3B4359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AA94D0-931B-1225-6D97-A7AEA2103C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E15005-5F34-3A4E-8750-F79E602564CB}" type="datetimeFigureOut">
              <a:rPr lang="en-US" smtClean="0"/>
              <a:t>5/29/26</a:t>
            </a:fld>
            <a:endParaRPr lang="en-US"/>
          </a:p>
        </p:txBody>
      </p:sp>
      <p:sp>
        <p:nvSpPr>
          <p:cNvPr id="5" name="Footer Placeholder 4">
            <a:extLst>
              <a:ext uri="{FF2B5EF4-FFF2-40B4-BE49-F238E27FC236}">
                <a16:creationId xmlns:a16="http://schemas.microsoft.com/office/drawing/2014/main" id="{316A56AA-10A6-E5E4-583C-6BDF2B86CB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58D4134-38BC-7F3E-7ED6-801B10D8F0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E909CF-B8FF-EE45-BE99-502A42ED1E8B}" type="slidenum">
              <a:rPr lang="en-US" smtClean="0"/>
              <a:t>‹#›</a:t>
            </a:fld>
            <a:endParaRPr lang="en-US"/>
          </a:p>
        </p:txBody>
      </p:sp>
    </p:spTree>
    <p:extLst>
      <p:ext uri="{BB962C8B-B14F-4D97-AF65-F5344CB8AC3E}">
        <p14:creationId xmlns:p14="http://schemas.microsoft.com/office/powerpoint/2010/main" val="17171548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okstorycards.com/"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okstorycards.com/"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okstorycards.com/"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okstorycards.com/"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okstorycard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s://okstorycard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D4FFE25-4D31-242F-CDDB-36B73AEB2B52}"/>
              </a:ext>
            </a:extLst>
          </p:cNvPr>
          <p:cNvPicPr>
            <a:picLocks noChangeAspect="1"/>
          </p:cNvPicPr>
          <p:nvPr/>
        </p:nvPicPr>
        <p:blipFill>
          <a:blip r:embed="rId2"/>
          <a:stretch>
            <a:fillRect/>
          </a:stretch>
        </p:blipFill>
        <p:spPr>
          <a:xfrm rot="153198">
            <a:off x="29583" y="321991"/>
            <a:ext cx="4483100" cy="6057900"/>
          </a:xfrm>
          <a:prstGeom prst="rect">
            <a:avLst/>
          </a:prstGeom>
        </p:spPr>
      </p:pic>
      <p:sp>
        <p:nvSpPr>
          <p:cNvPr id="8" name="TextBox 7">
            <a:extLst>
              <a:ext uri="{FF2B5EF4-FFF2-40B4-BE49-F238E27FC236}">
                <a16:creationId xmlns:a16="http://schemas.microsoft.com/office/drawing/2014/main" id="{55EDD36F-542D-79C6-E3A5-862540C9005D}"/>
              </a:ext>
            </a:extLst>
          </p:cNvPr>
          <p:cNvSpPr txBox="1"/>
          <p:nvPr/>
        </p:nvSpPr>
        <p:spPr>
          <a:xfrm>
            <a:off x="4393116" y="1"/>
            <a:ext cx="7798884" cy="6904616"/>
          </a:xfrm>
          <a:prstGeom prst="rect">
            <a:avLst/>
          </a:prstGeom>
          <a:solidFill>
            <a:schemeClr val="accent4"/>
          </a:solidFill>
        </p:spPr>
        <p:txBody>
          <a:bodyPr wrap="square" rtlCol="0">
            <a:spAutoFit/>
          </a:bodyPr>
          <a:lstStyle/>
          <a:p>
            <a:r>
              <a:rPr lang="en-US" sz="2800" b="1" dirty="0"/>
              <a:t>What do we know how to say?: </a:t>
            </a:r>
            <a:br>
              <a:rPr lang="en-US" dirty="0"/>
            </a:br>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 </a:t>
            </a:r>
          </a:p>
          <a:p>
            <a:endParaRPr lang="en-US" dirty="0"/>
          </a:p>
          <a:p>
            <a:endParaRPr lang="en-US" dirty="0"/>
          </a:p>
        </p:txBody>
      </p:sp>
      <p:sp>
        <p:nvSpPr>
          <p:cNvPr id="2" name="Rectangle 1">
            <a:extLst>
              <a:ext uri="{FF2B5EF4-FFF2-40B4-BE49-F238E27FC236}">
                <a16:creationId xmlns:a16="http://schemas.microsoft.com/office/drawing/2014/main" id="{D64C6290-BEEE-C945-C399-B0BCA566E008}"/>
              </a:ext>
            </a:extLst>
          </p:cNvPr>
          <p:cNvSpPr/>
          <p:nvPr/>
        </p:nvSpPr>
        <p:spPr>
          <a:xfrm>
            <a:off x="4645394" y="794479"/>
            <a:ext cx="3519942" cy="5247433"/>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9571AC56-35C8-A3BD-73A3-91872BC43093}"/>
              </a:ext>
            </a:extLst>
          </p:cNvPr>
          <p:cNvSpPr/>
          <p:nvPr/>
        </p:nvSpPr>
        <p:spPr>
          <a:xfrm>
            <a:off x="8167146" y="794479"/>
            <a:ext cx="3956405" cy="5247433"/>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D3EA3FC-96DF-345D-5C1E-9CF58826C452}"/>
              </a:ext>
            </a:extLst>
          </p:cNvPr>
          <p:cNvSpPr txBox="1"/>
          <p:nvPr/>
        </p:nvSpPr>
        <p:spPr>
          <a:xfrm>
            <a:off x="4645394" y="794479"/>
            <a:ext cx="7636874" cy="461665"/>
          </a:xfrm>
          <a:prstGeom prst="rect">
            <a:avLst/>
          </a:prstGeom>
          <a:noFill/>
        </p:spPr>
        <p:txBody>
          <a:bodyPr wrap="square">
            <a:spAutoFit/>
          </a:bodyPr>
          <a:lstStyle/>
          <a:p>
            <a:r>
              <a:rPr lang="en-US" sz="2400" b="1" u="sng" dirty="0"/>
              <a:t>What do we see		   What can we infer?</a:t>
            </a:r>
          </a:p>
        </p:txBody>
      </p:sp>
      <p:sp>
        <p:nvSpPr>
          <p:cNvPr id="9" name="TextBox 8">
            <a:extLst>
              <a:ext uri="{FF2B5EF4-FFF2-40B4-BE49-F238E27FC236}">
                <a16:creationId xmlns:a16="http://schemas.microsoft.com/office/drawing/2014/main" id="{0AD38D98-C87C-AB56-7D8F-DE07C45F570F}"/>
              </a:ext>
            </a:extLst>
          </p:cNvPr>
          <p:cNvSpPr txBox="1"/>
          <p:nvPr/>
        </p:nvSpPr>
        <p:spPr>
          <a:xfrm>
            <a:off x="4460568" y="6172864"/>
            <a:ext cx="6153462" cy="584775"/>
          </a:xfrm>
          <a:prstGeom prst="rect">
            <a:avLst/>
          </a:prstGeom>
          <a:noFill/>
        </p:spPr>
        <p:txBody>
          <a:bodyPr wrap="square">
            <a:spAutoFit/>
          </a:bodyPr>
          <a:lstStyle/>
          <a:p>
            <a:r>
              <a:rPr lang="en-US" sz="3200" b="1" dirty="0"/>
              <a:t>Action words:</a:t>
            </a:r>
          </a:p>
        </p:txBody>
      </p:sp>
      <p:sp>
        <p:nvSpPr>
          <p:cNvPr id="4" name="Rectangle 3">
            <a:extLst>
              <a:ext uri="{FF2B5EF4-FFF2-40B4-BE49-F238E27FC236}">
                <a16:creationId xmlns:a16="http://schemas.microsoft.com/office/drawing/2014/main" id="{BCE17427-1F98-9D3D-AC67-390E5BF725CC}"/>
              </a:ext>
            </a:extLst>
          </p:cNvPr>
          <p:cNvSpPr/>
          <p:nvPr/>
        </p:nvSpPr>
        <p:spPr>
          <a:xfrm>
            <a:off x="6985421" y="6144271"/>
            <a:ext cx="5091350" cy="584776"/>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EAD4DFE-9B44-707C-EFBE-0A620D95558E}"/>
              </a:ext>
            </a:extLst>
          </p:cNvPr>
          <p:cNvSpPr txBox="1"/>
          <p:nvPr/>
        </p:nvSpPr>
        <p:spPr>
          <a:xfrm>
            <a:off x="284490" y="6379843"/>
            <a:ext cx="3973286" cy="381257"/>
          </a:xfrm>
          <a:prstGeom prst="rect">
            <a:avLst/>
          </a:prstGeom>
          <a:noFill/>
        </p:spPr>
        <p:txBody>
          <a:bodyPr wrap="square" rtlCol="0">
            <a:spAutoFit/>
          </a:bodyPr>
          <a:lstStyle/>
          <a:p>
            <a:r>
              <a:rPr lang="en-US" dirty="0"/>
              <a:t>Image from: </a:t>
            </a:r>
            <a:r>
              <a:rPr lang="en-US" dirty="0" err="1">
                <a:hlinkClick r:id="rId3"/>
              </a:rPr>
              <a:t>OKstorycards.com</a:t>
            </a:r>
            <a:endParaRPr lang="en-US" dirty="0"/>
          </a:p>
        </p:txBody>
      </p:sp>
    </p:spTree>
    <p:extLst>
      <p:ext uri="{BB962C8B-B14F-4D97-AF65-F5344CB8AC3E}">
        <p14:creationId xmlns:p14="http://schemas.microsoft.com/office/powerpoint/2010/main" val="2516848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D4FFE25-4D31-242F-CDDB-36B73AEB2B52}"/>
              </a:ext>
            </a:extLst>
          </p:cNvPr>
          <p:cNvPicPr>
            <a:picLocks noChangeAspect="1"/>
          </p:cNvPicPr>
          <p:nvPr/>
        </p:nvPicPr>
        <p:blipFill>
          <a:blip r:embed="rId2"/>
          <a:stretch>
            <a:fillRect/>
          </a:stretch>
        </p:blipFill>
        <p:spPr>
          <a:xfrm rot="153198">
            <a:off x="29583" y="321991"/>
            <a:ext cx="4483100" cy="6057900"/>
          </a:xfrm>
          <a:prstGeom prst="rect">
            <a:avLst/>
          </a:prstGeom>
        </p:spPr>
      </p:pic>
      <p:sp>
        <p:nvSpPr>
          <p:cNvPr id="8" name="TextBox 7">
            <a:extLst>
              <a:ext uri="{FF2B5EF4-FFF2-40B4-BE49-F238E27FC236}">
                <a16:creationId xmlns:a16="http://schemas.microsoft.com/office/drawing/2014/main" id="{55EDD36F-542D-79C6-E3A5-862540C9005D}"/>
              </a:ext>
            </a:extLst>
          </p:cNvPr>
          <p:cNvSpPr txBox="1"/>
          <p:nvPr/>
        </p:nvSpPr>
        <p:spPr>
          <a:xfrm>
            <a:off x="4393116" y="100361"/>
            <a:ext cx="7683655" cy="6586418"/>
          </a:xfrm>
          <a:prstGeom prst="rect">
            <a:avLst/>
          </a:prstGeom>
          <a:noFill/>
        </p:spPr>
        <p:txBody>
          <a:bodyPr wrap="square" rtlCol="0">
            <a:spAutoFit/>
          </a:bodyPr>
          <a:lstStyle/>
          <a:p>
            <a:endParaRPr lang="en-US" sz="2000" b="1" dirty="0"/>
          </a:p>
          <a:p>
            <a:r>
              <a:rPr lang="en-US" sz="2000" b="1" dirty="0"/>
              <a:t>What can we substitute or rephrase?</a:t>
            </a:r>
          </a:p>
          <a:p>
            <a:pPr lvl="1"/>
            <a:r>
              <a:rPr lang="en-US" i="1" dirty="0"/>
              <a:t>Forest: </a:t>
            </a:r>
            <a:br>
              <a:rPr lang="en-US" i="1" dirty="0"/>
            </a:br>
            <a:br>
              <a:rPr lang="en-US" i="1" dirty="0"/>
            </a:br>
            <a:endParaRPr lang="en-US" i="1" dirty="0"/>
          </a:p>
          <a:p>
            <a:pPr lvl="1"/>
            <a:r>
              <a:rPr lang="en-US" i="1" dirty="0"/>
              <a:t>Mushroom:</a:t>
            </a:r>
          </a:p>
          <a:p>
            <a:endParaRPr lang="en-US" dirty="0"/>
          </a:p>
          <a:p>
            <a:endParaRPr lang="en-US" dirty="0"/>
          </a:p>
          <a:p>
            <a:r>
              <a:rPr lang="en-US" dirty="0"/>
              <a:t>        Lost:</a:t>
            </a:r>
          </a:p>
          <a:p>
            <a:endParaRPr lang="en-US" dirty="0"/>
          </a:p>
          <a:p>
            <a:endParaRPr lang="en-US" dirty="0"/>
          </a:p>
          <a:p>
            <a:r>
              <a:rPr lang="en-US" sz="2000" b="1" dirty="0"/>
              <a:t>What details can we make up?</a:t>
            </a:r>
          </a:p>
          <a:p>
            <a:endParaRPr lang="en-US" dirty="0"/>
          </a:p>
          <a:p>
            <a:r>
              <a:rPr lang="en-US" dirty="0"/>
              <a:t>         Biographical</a:t>
            </a:r>
          </a:p>
          <a:p>
            <a:endParaRPr lang="en-US" dirty="0"/>
          </a:p>
          <a:p>
            <a:r>
              <a:rPr lang="en-US" dirty="0"/>
              <a:t>         Why/What’s next:</a:t>
            </a:r>
          </a:p>
          <a:p>
            <a:endParaRPr lang="en-US" dirty="0"/>
          </a:p>
          <a:p>
            <a:endParaRPr lang="en-US" dirty="0"/>
          </a:p>
          <a:p>
            <a:endParaRPr lang="en-US" dirty="0"/>
          </a:p>
          <a:p>
            <a:r>
              <a:rPr lang="en-US" sz="2000" b="1" dirty="0"/>
              <a:t>What do we absolutely need to look up?</a:t>
            </a:r>
          </a:p>
          <a:p>
            <a:endParaRPr lang="en-US" dirty="0"/>
          </a:p>
          <a:p>
            <a:r>
              <a:rPr lang="en-US" dirty="0"/>
              <a:t> </a:t>
            </a:r>
          </a:p>
          <a:p>
            <a:endParaRPr lang="en-US" dirty="0"/>
          </a:p>
        </p:txBody>
      </p:sp>
      <p:sp>
        <p:nvSpPr>
          <p:cNvPr id="2" name="Rectangle 1">
            <a:extLst>
              <a:ext uri="{FF2B5EF4-FFF2-40B4-BE49-F238E27FC236}">
                <a16:creationId xmlns:a16="http://schemas.microsoft.com/office/drawing/2014/main" id="{9A5892C2-AE5C-D000-4A65-2FF8819AC771}"/>
              </a:ext>
            </a:extLst>
          </p:cNvPr>
          <p:cNvSpPr/>
          <p:nvPr/>
        </p:nvSpPr>
        <p:spPr>
          <a:xfrm>
            <a:off x="9818556" y="1147777"/>
            <a:ext cx="2373443" cy="832827"/>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Es</a:t>
            </a:r>
            <a:endParaRPr lang="en-US" sz="4400" dirty="0"/>
          </a:p>
          <a:p>
            <a:pPr algn="ctr"/>
            <a:r>
              <a:rPr lang="en-US" sz="2000" dirty="0"/>
              <a:t>is</a:t>
            </a:r>
          </a:p>
        </p:txBody>
      </p:sp>
      <p:sp>
        <p:nvSpPr>
          <p:cNvPr id="3" name="Rectangle 2">
            <a:extLst>
              <a:ext uri="{FF2B5EF4-FFF2-40B4-BE49-F238E27FC236}">
                <a16:creationId xmlns:a16="http://schemas.microsoft.com/office/drawing/2014/main" id="{1C256ED7-61CF-E07E-500C-A736F0436277}"/>
              </a:ext>
            </a:extLst>
          </p:cNvPr>
          <p:cNvSpPr/>
          <p:nvPr/>
        </p:nvSpPr>
        <p:spPr>
          <a:xfrm>
            <a:off x="9802654" y="2075854"/>
            <a:ext cx="2373443" cy="832827"/>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Tiene</a:t>
            </a:r>
            <a:endParaRPr lang="en-US" sz="4400" dirty="0"/>
          </a:p>
          <a:p>
            <a:pPr algn="ctr"/>
            <a:r>
              <a:rPr lang="en-US" sz="2000" dirty="0"/>
              <a:t>has</a:t>
            </a:r>
            <a:endParaRPr lang="en-US" sz="4400" dirty="0"/>
          </a:p>
        </p:txBody>
      </p:sp>
      <p:sp>
        <p:nvSpPr>
          <p:cNvPr id="4" name="Rectangle 3">
            <a:extLst>
              <a:ext uri="{FF2B5EF4-FFF2-40B4-BE49-F238E27FC236}">
                <a16:creationId xmlns:a16="http://schemas.microsoft.com/office/drawing/2014/main" id="{21B1BEA9-01A7-73F8-F096-7774A1F4E48C}"/>
              </a:ext>
            </a:extLst>
          </p:cNvPr>
          <p:cNvSpPr/>
          <p:nvPr/>
        </p:nvSpPr>
        <p:spPr>
          <a:xfrm>
            <a:off x="9802654" y="3005221"/>
            <a:ext cx="2373443" cy="897294"/>
          </a:xfrm>
          <a:prstGeom prst="rect">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err="1"/>
              <a:t>Quiere</a:t>
            </a:r>
            <a:endParaRPr lang="en-US" sz="4400" dirty="0"/>
          </a:p>
          <a:p>
            <a:pPr algn="ctr"/>
            <a:r>
              <a:rPr lang="en-US" sz="2000" dirty="0"/>
              <a:t>wants</a:t>
            </a:r>
          </a:p>
        </p:txBody>
      </p:sp>
      <p:sp>
        <p:nvSpPr>
          <p:cNvPr id="5" name="Rectangle 4">
            <a:extLst>
              <a:ext uri="{FF2B5EF4-FFF2-40B4-BE49-F238E27FC236}">
                <a16:creationId xmlns:a16="http://schemas.microsoft.com/office/drawing/2014/main" id="{18C8872B-2954-0F25-0554-4F4E05BC03AD}"/>
              </a:ext>
            </a:extLst>
          </p:cNvPr>
          <p:cNvSpPr/>
          <p:nvPr/>
        </p:nvSpPr>
        <p:spPr>
          <a:xfrm>
            <a:off x="9802958" y="3955578"/>
            <a:ext cx="2373443" cy="897294"/>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err="1"/>
              <a:t>Está</a:t>
            </a:r>
            <a:br>
              <a:rPr lang="en-US" sz="4400" dirty="0"/>
            </a:br>
            <a:r>
              <a:rPr lang="en-US" sz="2000" dirty="0"/>
              <a:t>Is (feeling/location)</a:t>
            </a:r>
          </a:p>
        </p:txBody>
      </p:sp>
      <p:sp>
        <p:nvSpPr>
          <p:cNvPr id="6" name="Rectangle 5">
            <a:extLst>
              <a:ext uri="{FF2B5EF4-FFF2-40B4-BE49-F238E27FC236}">
                <a16:creationId xmlns:a16="http://schemas.microsoft.com/office/drawing/2014/main" id="{46C55839-0D78-78E9-9F5E-487B0086524F}"/>
              </a:ext>
            </a:extLst>
          </p:cNvPr>
          <p:cNvSpPr/>
          <p:nvPr/>
        </p:nvSpPr>
        <p:spPr>
          <a:xfrm>
            <a:off x="9802654" y="100361"/>
            <a:ext cx="2373443" cy="897294"/>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Hay</a:t>
            </a:r>
            <a:br>
              <a:rPr lang="en-US" sz="4400" dirty="0"/>
            </a:br>
            <a:r>
              <a:rPr lang="en-US" sz="2000" dirty="0"/>
              <a:t>there is</a:t>
            </a:r>
            <a:endParaRPr lang="en-US" sz="4400" dirty="0"/>
          </a:p>
        </p:txBody>
      </p:sp>
      <p:sp>
        <p:nvSpPr>
          <p:cNvPr id="11" name="Rectangle 10">
            <a:extLst>
              <a:ext uri="{FF2B5EF4-FFF2-40B4-BE49-F238E27FC236}">
                <a16:creationId xmlns:a16="http://schemas.microsoft.com/office/drawing/2014/main" id="{97F0DA2A-BBE6-23D9-21CE-9E5A63624430}"/>
              </a:ext>
            </a:extLst>
          </p:cNvPr>
          <p:cNvSpPr/>
          <p:nvPr/>
        </p:nvSpPr>
        <p:spPr>
          <a:xfrm>
            <a:off x="9802958" y="4949412"/>
            <a:ext cx="2373443" cy="832827"/>
          </a:xfrm>
          <a:prstGeom prst="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err="1"/>
              <a:t>Va</a:t>
            </a:r>
            <a:br>
              <a:rPr lang="en-US" sz="4400" dirty="0"/>
            </a:br>
            <a:r>
              <a:rPr lang="en-US" sz="2000" dirty="0"/>
              <a:t>goes</a:t>
            </a:r>
          </a:p>
        </p:txBody>
      </p:sp>
      <p:sp>
        <p:nvSpPr>
          <p:cNvPr id="12" name="Rectangle 11">
            <a:extLst>
              <a:ext uri="{FF2B5EF4-FFF2-40B4-BE49-F238E27FC236}">
                <a16:creationId xmlns:a16="http://schemas.microsoft.com/office/drawing/2014/main" id="{2734EF80-0A20-C57E-FECE-B63BC5D680AD}"/>
              </a:ext>
            </a:extLst>
          </p:cNvPr>
          <p:cNvSpPr/>
          <p:nvPr/>
        </p:nvSpPr>
        <p:spPr>
          <a:xfrm>
            <a:off x="9828246" y="5878779"/>
            <a:ext cx="2373443" cy="979221"/>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Le </a:t>
            </a:r>
            <a:r>
              <a:rPr lang="en-US" sz="4000" dirty="0" err="1"/>
              <a:t>gusta</a:t>
            </a:r>
            <a:r>
              <a:rPr lang="en-US" sz="3200" dirty="0"/>
              <a:t>...</a:t>
            </a:r>
            <a:br>
              <a:rPr lang="en-US" sz="4400" dirty="0"/>
            </a:br>
            <a:r>
              <a:rPr lang="en-US" sz="2000" dirty="0"/>
              <a:t>he/she likes…</a:t>
            </a:r>
          </a:p>
        </p:txBody>
      </p:sp>
      <p:sp>
        <p:nvSpPr>
          <p:cNvPr id="9" name="TextBox 8">
            <a:extLst>
              <a:ext uri="{FF2B5EF4-FFF2-40B4-BE49-F238E27FC236}">
                <a16:creationId xmlns:a16="http://schemas.microsoft.com/office/drawing/2014/main" id="{0E120A86-3C01-A6B7-B4CF-A67DF9329BF3}"/>
              </a:ext>
            </a:extLst>
          </p:cNvPr>
          <p:cNvSpPr txBox="1"/>
          <p:nvPr/>
        </p:nvSpPr>
        <p:spPr>
          <a:xfrm>
            <a:off x="158351" y="6355862"/>
            <a:ext cx="3973286" cy="276999"/>
          </a:xfrm>
          <a:prstGeom prst="rect">
            <a:avLst/>
          </a:prstGeom>
          <a:noFill/>
        </p:spPr>
        <p:txBody>
          <a:bodyPr wrap="square" rtlCol="0">
            <a:spAutoFit/>
          </a:bodyPr>
          <a:lstStyle/>
          <a:p>
            <a:r>
              <a:rPr lang="en-US" sz="1200" dirty="0"/>
              <a:t>Image from: </a:t>
            </a:r>
            <a:r>
              <a:rPr lang="en-US" sz="1200" dirty="0" err="1">
                <a:hlinkClick r:id="rId3"/>
              </a:rPr>
              <a:t>OKstorycards.com</a:t>
            </a:r>
            <a:endParaRPr lang="en-US" sz="1200" dirty="0"/>
          </a:p>
        </p:txBody>
      </p:sp>
    </p:spTree>
    <p:extLst>
      <p:ext uri="{BB962C8B-B14F-4D97-AF65-F5344CB8AC3E}">
        <p14:creationId xmlns:p14="http://schemas.microsoft.com/office/powerpoint/2010/main" val="300803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D4FFE25-4D31-242F-CDDB-36B73AEB2B52}"/>
              </a:ext>
            </a:extLst>
          </p:cNvPr>
          <p:cNvPicPr>
            <a:picLocks noChangeAspect="1"/>
          </p:cNvPicPr>
          <p:nvPr/>
        </p:nvPicPr>
        <p:blipFill>
          <a:blip r:embed="rId2"/>
          <a:stretch>
            <a:fillRect/>
          </a:stretch>
        </p:blipFill>
        <p:spPr>
          <a:xfrm rot="153198">
            <a:off x="29583" y="321991"/>
            <a:ext cx="4483100" cy="6057900"/>
          </a:xfrm>
          <a:prstGeom prst="rect">
            <a:avLst/>
          </a:prstGeom>
        </p:spPr>
      </p:pic>
      <p:sp>
        <p:nvSpPr>
          <p:cNvPr id="8" name="TextBox 7">
            <a:extLst>
              <a:ext uri="{FF2B5EF4-FFF2-40B4-BE49-F238E27FC236}">
                <a16:creationId xmlns:a16="http://schemas.microsoft.com/office/drawing/2014/main" id="{55EDD36F-542D-79C6-E3A5-862540C9005D}"/>
              </a:ext>
            </a:extLst>
          </p:cNvPr>
          <p:cNvSpPr txBox="1"/>
          <p:nvPr/>
        </p:nvSpPr>
        <p:spPr>
          <a:xfrm>
            <a:off x="4348146" y="36244"/>
            <a:ext cx="2112616" cy="461665"/>
          </a:xfrm>
          <a:prstGeom prst="rect">
            <a:avLst/>
          </a:prstGeom>
          <a:noFill/>
        </p:spPr>
        <p:txBody>
          <a:bodyPr wrap="square" rtlCol="0">
            <a:spAutoFit/>
          </a:bodyPr>
          <a:lstStyle/>
          <a:p>
            <a:r>
              <a:rPr lang="en-US" sz="2400" b="1" dirty="0"/>
              <a:t>My paragraph:</a:t>
            </a:r>
          </a:p>
        </p:txBody>
      </p:sp>
      <p:sp>
        <p:nvSpPr>
          <p:cNvPr id="6" name="Rectangle 5">
            <a:extLst>
              <a:ext uri="{FF2B5EF4-FFF2-40B4-BE49-F238E27FC236}">
                <a16:creationId xmlns:a16="http://schemas.microsoft.com/office/drawing/2014/main" id="{A365673D-1EA6-E686-80FD-CF77E452A7C6}"/>
              </a:ext>
            </a:extLst>
          </p:cNvPr>
          <p:cNvSpPr/>
          <p:nvPr/>
        </p:nvSpPr>
        <p:spPr>
          <a:xfrm>
            <a:off x="9433505" y="-71204"/>
            <a:ext cx="2935133" cy="7000407"/>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w="0"/>
              <a:solidFill>
                <a:schemeClr val="tx1"/>
              </a:solidFill>
              <a:effectLst>
                <a:outerShdw blurRad="38100" dist="19050" dir="2700000" algn="tl" rotWithShape="0">
                  <a:schemeClr val="dk1">
                    <a:alpha val="40000"/>
                  </a:schemeClr>
                </a:outerShdw>
              </a:effectLst>
            </a:endParaRPr>
          </a:p>
        </p:txBody>
      </p:sp>
      <p:sp>
        <p:nvSpPr>
          <p:cNvPr id="9" name="TextBox 8">
            <a:extLst>
              <a:ext uri="{FF2B5EF4-FFF2-40B4-BE49-F238E27FC236}">
                <a16:creationId xmlns:a16="http://schemas.microsoft.com/office/drawing/2014/main" id="{C9466970-0958-80FE-73A8-113EB3E41AD7}"/>
              </a:ext>
            </a:extLst>
          </p:cNvPr>
          <p:cNvSpPr txBox="1"/>
          <p:nvPr/>
        </p:nvSpPr>
        <p:spPr>
          <a:xfrm>
            <a:off x="9433505" y="0"/>
            <a:ext cx="2998337" cy="6740307"/>
          </a:xfrm>
          <a:prstGeom prst="rect">
            <a:avLst/>
          </a:prstGeom>
          <a:noFill/>
        </p:spPr>
        <p:txBody>
          <a:bodyPr wrap="square" rtlCol="0">
            <a:spAutoFit/>
          </a:bodyPr>
          <a:lstStyle/>
          <a:p>
            <a:r>
              <a:rPr lang="en-US" sz="2400" dirty="0"/>
              <a:t>High </a:t>
            </a:r>
            <a:r>
              <a:rPr lang="en-US" sz="2400" dirty="0" err="1"/>
              <a:t>FrequencyWords</a:t>
            </a:r>
            <a:r>
              <a:rPr lang="en-US" sz="2400" dirty="0"/>
              <a:t>:</a:t>
            </a:r>
          </a:p>
          <a:p>
            <a:endParaRPr lang="en-US" sz="2400" dirty="0"/>
          </a:p>
          <a:p>
            <a:r>
              <a:rPr lang="en-US" sz="2400" b="1" dirty="0"/>
              <a:t>Hay</a:t>
            </a:r>
            <a:r>
              <a:rPr lang="en-US" sz="2400" dirty="0"/>
              <a:t> – There is </a:t>
            </a:r>
            <a:br>
              <a:rPr lang="en-US" sz="2400" dirty="0"/>
            </a:br>
            <a:r>
              <a:rPr lang="en-US" sz="2400" b="1" dirty="0"/>
              <a:t>es</a:t>
            </a:r>
            <a:r>
              <a:rPr lang="en-US" sz="2400" dirty="0"/>
              <a:t> – is   </a:t>
            </a:r>
            <a:r>
              <a:rPr lang="en-US" i="1" dirty="0"/>
              <a:t>(description)</a:t>
            </a:r>
            <a:br>
              <a:rPr lang="en-US" sz="2400" dirty="0"/>
            </a:br>
            <a:r>
              <a:rPr lang="en-US" sz="2400" b="1" dirty="0" err="1"/>
              <a:t>está</a:t>
            </a:r>
            <a:r>
              <a:rPr lang="en-US" sz="2400" dirty="0"/>
              <a:t> – is </a:t>
            </a:r>
            <a:r>
              <a:rPr lang="en-US" i="1" dirty="0"/>
              <a:t>(location/feeling)</a:t>
            </a:r>
          </a:p>
          <a:p>
            <a:r>
              <a:rPr lang="en-US" sz="2400" b="1" dirty="0"/>
              <a:t>Tiene</a:t>
            </a:r>
            <a:r>
              <a:rPr lang="en-US" sz="2400" dirty="0"/>
              <a:t> – has</a:t>
            </a:r>
          </a:p>
          <a:p>
            <a:r>
              <a:rPr lang="en-US" sz="2400" b="1" dirty="0" err="1"/>
              <a:t>Quiere</a:t>
            </a:r>
            <a:r>
              <a:rPr lang="en-US" sz="2400" dirty="0"/>
              <a:t> – wants</a:t>
            </a:r>
          </a:p>
          <a:p>
            <a:r>
              <a:rPr lang="en-US" sz="2400" b="1" dirty="0" err="1"/>
              <a:t>Va</a:t>
            </a:r>
            <a:r>
              <a:rPr lang="en-US" sz="2400" dirty="0"/>
              <a:t> – goes</a:t>
            </a:r>
          </a:p>
          <a:p>
            <a:r>
              <a:rPr lang="en-US" sz="2400" b="1" dirty="0" err="1"/>
              <a:t>Ve</a:t>
            </a:r>
            <a:r>
              <a:rPr lang="en-US" sz="2400" dirty="0"/>
              <a:t> – sees</a:t>
            </a:r>
          </a:p>
          <a:p>
            <a:r>
              <a:rPr lang="en-US" sz="2400" b="1" dirty="0" err="1"/>
              <a:t>Puede</a:t>
            </a:r>
            <a:r>
              <a:rPr lang="en-US" sz="2400" dirty="0"/>
              <a:t> - can</a:t>
            </a:r>
          </a:p>
          <a:p>
            <a:r>
              <a:rPr lang="en-US" sz="2400" b="1" dirty="0"/>
              <a:t>Le </a:t>
            </a:r>
            <a:r>
              <a:rPr lang="en-US" sz="2400" b="1" dirty="0" err="1"/>
              <a:t>gusta</a:t>
            </a:r>
            <a:r>
              <a:rPr lang="en-US" sz="2400" b="1" dirty="0"/>
              <a:t> </a:t>
            </a:r>
            <a:r>
              <a:rPr lang="en-US" sz="2400" dirty="0"/>
              <a:t>- likes</a:t>
            </a:r>
          </a:p>
          <a:p>
            <a:r>
              <a:rPr lang="en-US" sz="2400" b="1" dirty="0" err="1"/>
              <a:t>Busca</a:t>
            </a:r>
            <a:r>
              <a:rPr lang="en-US" sz="2400" dirty="0"/>
              <a:t> – looks for</a:t>
            </a:r>
          </a:p>
          <a:p>
            <a:r>
              <a:rPr lang="en-US" sz="2400" b="1" dirty="0"/>
              <a:t>Da</a:t>
            </a:r>
            <a:r>
              <a:rPr lang="en-US" sz="2400" dirty="0"/>
              <a:t> – gives</a:t>
            </a:r>
          </a:p>
          <a:p>
            <a:r>
              <a:rPr lang="en-US" sz="2400" b="1" dirty="0"/>
              <a:t>Sabe</a:t>
            </a:r>
            <a:r>
              <a:rPr lang="en-US" sz="2400" dirty="0"/>
              <a:t> – knows</a:t>
            </a:r>
          </a:p>
          <a:p>
            <a:r>
              <a:rPr lang="en-US" sz="2400" b="1" dirty="0"/>
              <a:t>Sale</a:t>
            </a:r>
            <a:r>
              <a:rPr lang="en-US" sz="2400" dirty="0"/>
              <a:t> – leaves</a:t>
            </a:r>
          </a:p>
          <a:p>
            <a:r>
              <a:rPr lang="en-US" sz="2400" b="1" dirty="0" err="1"/>
              <a:t>Hace</a:t>
            </a:r>
            <a:r>
              <a:rPr lang="en-US" sz="2400" dirty="0"/>
              <a:t> – makes</a:t>
            </a:r>
          </a:p>
          <a:p>
            <a:r>
              <a:rPr lang="en-US" sz="2400" b="1" dirty="0"/>
              <a:t>Dice</a:t>
            </a:r>
            <a:r>
              <a:rPr lang="en-US" sz="2400" dirty="0"/>
              <a:t> – says </a:t>
            </a:r>
          </a:p>
          <a:p>
            <a:r>
              <a:rPr lang="en-US" sz="2400" b="1" dirty="0"/>
              <a:t>Pone</a:t>
            </a:r>
            <a:r>
              <a:rPr lang="en-US" sz="2400" dirty="0"/>
              <a:t> – puts </a:t>
            </a:r>
          </a:p>
        </p:txBody>
      </p:sp>
      <p:sp>
        <p:nvSpPr>
          <p:cNvPr id="10" name="Round Same Side Corner Rectangle 9">
            <a:extLst>
              <a:ext uri="{FF2B5EF4-FFF2-40B4-BE49-F238E27FC236}">
                <a16:creationId xmlns:a16="http://schemas.microsoft.com/office/drawing/2014/main" id="{B7449215-70C8-659A-D2BB-B25EA8C58C9A}"/>
              </a:ext>
            </a:extLst>
          </p:cNvPr>
          <p:cNvSpPr/>
          <p:nvPr/>
        </p:nvSpPr>
        <p:spPr>
          <a:xfrm>
            <a:off x="4645394" y="451741"/>
            <a:ext cx="4017364" cy="2544581"/>
          </a:xfrm>
          <a:prstGeom prst="round2SameRect">
            <a:avLst>
              <a:gd name="adj1" fmla="val 16667"/>
              <a:gd name="adj2" fmla="val 0"/>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500" dirty="0">
                <a:solidFill>
                  <a:srgbClr val="FF0000"/>
                </a:solidFill>
              </a:rPr>
              <a:t>Set the scene: What’s there? Where is it? What is happening/What are they doing? Why? What’s going to happen next? </a:t>
            </a:r>
          </a:p>
        </p:txBody>
      </p:sp>
      <p:sp>
        <p:nvSpPr>
          <p:cNvPr id="11" name="TextBox 10">
            <a:extLst>
              <a:ext uri="{FF2B5EF4-FFF2-40B4-BE49-F238E27FC236}">
                <a16:creationId xmlns:a16="http://schemas.microsoft.com/office/drawing/2014/main" id="{3328E2AB-D159-7008-C286-284242EADB3D}"/>
              </a:ext>
            </a:extLst>
          </p:cNvPr>
          <p:cNvSpPr txBox="1"/>
          <p:nvPr/>
        </p:nvSpPr>
        <p:spPr>
          <a:xfrm>
            <a:off x="4260703" y="3139320"/>
            <a:ext cx="5362982" cy="3785652"/>
          </a:xfrm>
          <a:prstGeom prst="rect">
            <a:avLst/>
          </a:prstGeom>
          <a:noFill/>
        </p:spPr>
        <p:txBody>
          <a:bodyPr wrap="square" rtlCol="0">
            <a:spAutoFit/>
          </a:bodyPr>
          <a:lstStyle/>
          <a:p>
            <a:r>
              <a:rPr lang="en-US" sz="2400" dirty="0"/>
              <a:t>_________________________________</a:t>
            </a:r>
            <a:br>
              <a:rPr lang="en-US" sz="2400" dirty="0"/>
            </a:br>
            <a:r>
              <a:rPr lang="en-US" sz="2400" dirty="0"/>
              <a:t>_________________________________</a:t>
            </a:r>
            <a:br>
              <a:rPr lang="en-US" sz="2400" dirty="0"/>
            </a:br>
            <a:r>
              <a:rPr lang="en-US" sz="2400" dirty="0"/>
              <a:t>_________________________________</a:t>
            </a:r>
          </a:p>
          <a:p>
            <a:r>
              <a:rPr lang="en-US" sz="2400" dirty="0"/>
              <a:t>_________________________________</a:t>
            </a:r>
          </a:p>
          <a:p>
            <a:r>
              <a:rPr lang="en-US" sz="2400" dirty="0"/>
              <a:t>_________________________________</a:t>
            </a:r>
          </a:p>
          <a:p>
            <a:r>
              <a:rPr lang="en-US" sz="2400" dirty="0"/>
              <a:t>_________________________________</a:t>
            </a:r>
          </a:p>
          <a:p>
            <a:r>
              <a:rPr lang="en-US" sz="2400" dirty="0"/>
              <a:t>_________________________________</a:t>
            </a:r>
          </a:p>
          <a:p>
            <a:r>
              <a:rPr lang="en-US" sz="2400" dirty="0"/>
              <a:t>_________________________________</a:t>
            </a:r>
          </a:p>
          <a:p>
            <a:r>
              <a:rPr lang="en-US" sz="2400" dirty="0"/>
              <a:t>_________________________________</a:t>
            </a:r>
          </a:p>
          <a:p>
            <a:r>
              <a:rPr lang="en-US" sz="2400" dirty="0"/>
              <a:t>_________________________________</a:t>
            </a:r>
          </a:p>
        </p:txBody>
      </p:sp>
      <p:sp>
        <p:nvSpPr>
          <p:cNvPr id="2" name="TextBox 1">
            <a:extLst>
              <a:ext uri="{FF2B5EF4-FFF2-40B4-BE49-F238E27FC236}">
                <a16:creationId xmlns:a16="http://schemas.microsoft.com/office/drawing/2014/main" id="{CFC0A5D5-9BD6-AD1C-EEA1-DFC235BFE67C}"/>
              </a:ext>
            </a:extLst>
          </p:cNvPr>
          <p:cNvSpPr txBox="1"/>
          <p:nvPr/>
        </p:nvSpPr>
        <p:spPr>
          <a:xfrm>
            <a:off x="284490" y="6379843"/>
            <a:ext cx="3973286" cy="261610"/>
          </a:xfrm>
          <a:prstGeom prst="rect">
            <a:avLst/>
          </a:prstGeom>
          <a:noFill/>
        </p:spPr>
        <p:txBody>
          <a:bodyPr wrap="square" rtlCol="0">
            <a:spAutoFit/>
          </a:bodyPr>
          <a:lstStyle/>
          <a:p>
            <a:r>
              <a:rPr lang="en-US" sz="1100" dirty="0"/>
              <a:t>Image from: </a:t>
            </a:r>
            <a:r>
              <a:rPr lang="en-US" sz="1100" dirty="0" err="1">
                <a:hlinkClick r:id="rId3"/>
              </a:rPr>
              <a:t>OKstorycards.com</a:t>
            </a:r>
            <a:endParaRPr lang="en-US" sz="1100" dirty="0"/>
          </a:p>
        </p:txBody>
      </p:sp>
    </p:spTree>
    <p:extLst>
      <p:ext uri="{BB962C8B-B14F-4D97-AF65-F5344CB8AC3E}">
        <p14:creationId xmlns:p14="http://schemas.microsoft.com/office/powerpoint/2010/main" val="2480548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B58BC0-0C11-3B07-1EED-DBBBE0EB6637}"/>
              </a:ext>
            </a:extLst>
          </p:cNvPr>
          <p:cNvPicPr>
            <a:picLocks noChangeAspect="1"/>
          </p:cNvPicPr>
          <p:nvPr/>
        </p:nvPicPr>
        <p:blipFill>
          <a:blip r:embed="rId2"/>
          <a:stretch>
            <a:fillRect/>
          </a:stretch>
        </p:blipFill>
        <p:spPr>
          <a:xfrm>
            <a:off x="-1084" y="100361"/>
            <a:ext cx="4394200" cy="6045200"/>
          </a:xfrm>
          <a:prstGeom prst="rect">
            <a:avLst/>
          </a:prstGeom>
        </p:spPr>
      </p:pic>
      <p:sp>
        <p:nvSpPr>
          <p:cNvPr id="3" name="TextBox 2">
            <a:extLst>
              <a:ext uri="{FF2B5EF4-FFF2-40B4-BE49-F238E27FC236}">
                <a16:creationId xmlns:a16="http://schemas.microsoft.com/office/drawing/2014/main" id="{FA9C6BE9-C710-8EE4-1EC5-465A685157A5}"/>
              </a:ext>
            </a:extLst>
          </p:cNvPr>
          <p:cNvSpPr txBox="1"/>
          <p:nvPr/>
        </p:nvSpPr>
        <p:spPr>
          <a:xfrm>
            <a:off x="4393116" y="100361"/>
            <a:ext cx="7683655" cy="5262979"/>
          </a:xfrm>
          <a:prstGeom prst="rect">
            <a:avLst/>
          </a:prstGeom>
          <a:noFill/>
        </p:spPr>
        <p:txBody>
          <a:bodyPr wrap="square" rtlCol="0">
            <a:spAutoFit/>
          </a:bodyPr>
          <a:lstStyle/>
          <a:p>
            <a:r>
              <a:rPr lang="en-US" sz="2400" b="1" dirty="0"/>
              <a:t>People:</a:t>
            </a:r>
          </a:p>
          <a:p>
            <a:endParaRPr lang="en-US" sz="2400" b="1" dirty="0"/>
          </a:p>
          <a:p>
            <a:endParaRPr lang="en-US" sz="2400" b="1" dirty="0"/>
          </a:p>
          <a:p>
            <a:endParaRPr lang="en-US" sz="2400" b="1" dirty="0"/>
          </a:p>
          <a:p>
            <a:endParaRPr lang="en-US" sz="2400" b="1" dirty="0"/>
          </a:p>
          <a:p>
            <a:r>
              <a:rPr lang="en-US" sz="2400" b="1" dirty="0"/>
              <a:t>Place:</a:t>
            </a:r>
          </a:p>
          <a:p>
            <a:endParaRPr lang="en-US" sz="2400" b="1" dirty="0"/>
          </a:p>
          <a:p>
            <a:endParaRPr lang="en-US" sz="2400" b="1" dirty="0"/>
          </a:p>
          <a:p>
            <a:endParaRPr lang="en-US" sz="2400" b="1" dirty="0"/>
          </a:p>
          <a:p>
            <a:r>
              <a:rPr lang="en-US" sz="2400" b="1" dirty="0"/>
              <a:t>Feelings:</a:t>
            </a:r>
          </a:p>
          <a:p>
            <a:endParaRPr lang="en-US" sz="2400" b="1" dirty="0"/>
          </a:p>
          <a:p>
            <a:endParaRPr lang="en-US" sz="2400" b="1" dirty="0"/>
          </a:p>
          <a:p>
            <a:endParaRPr lang="en-US" sz="2400" b="1" dirty="0"/>
          </a:p>
          <a:p>
            <a:r>
              <a:rPr lang="en-US" sz="2400" b="1" dirty="0"/>
              <a:t>Actions:</a:t>
            </a:r>
          </a:p>
        </p:txBody>
      </p:sp>
      <p:sp>
        <p:nvSpPr>
          <p:cNvPr id="4" name="TextBox 3">
            <a:extLst>
              <a:ext uri="{FF2B5EF4-FFF2-40B4-BE49-F238E27FC236}">
                <a16:creationId xmlns:a16="http://schemas.microsoft.com/office/drawing/2014/main" id="{6CE86A0C-8C60-CD19-1639-0C345E346A3F}"/>
              </a:ext>
            </a:extLst>
          </p:cNvPr>
          <p:cNvSpPr txBox="1"/>
          <p:nvPr/>
        </p:nvSpPr>
        <p:spPr>
          <a:xfrm>
            <a:off x="209373" y="6145561"/>
            <a:ext cx="3973286" cy="381257"/>
          </a:xfrm>
          <a:prstGeom prst="rect">
            <a:avLst/>
          </a:prstGeom>
          <a:noFill/>
        </p:spPr>
        <p:txBody>
          <a:bodyPr wrap="square" rtlCol="0">
            <a:spAutoFit/>
          </a:bodyPr>
          <a:lstStyle/>
          <a:p>
            <a:r>
              <a:rPr lang="en-US" dirty="0"/>
              <a:t>Image from: </a:t>
            </a:r>
            <a:r>
              <a:rPr lang="en-US" dirty="0" err="1">
                <a:hlinkClick r:id="rId3"/>
              </a:rPr>
              <a:t>OKstorycards.com</a:t>
            </a:r>
            <a:endParaRPr lang="en-US" dirty="0"/>
          </a:p>
        </p:txBody>
      </p:sp>
    </p:spTree>
    <p:extLst>
      <p:ext uri="{BB962C8B-B14F-4D97-AF65-F5344CB8AC3E}">
        <p14:creationId xmlns:p14="http://schemas.microsoft.com/office/powerpoint/2010/main" val="3025899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B58BC0-0C11-3B07-1EED-DBBBE0EB6637}"/>
              </a:ext>
            </a:extLst>
          </p:cNvPr>
          <p:cNvPicPr>
            <a:picLocks noChangeAspect="1"/>
          </p:cNvPicPr>
          <p:nvPr/>
        </p:nvPicPr>
        <p:blipFill>
          <a:blip r:embed="rId3"/>
          <a:stretch>
            <a:fillRect/>
          </a:stretch>
        </p:blipFill>
        <p:spPr>
          <a:xfrm>
            <a:off x="-1084" y="100361"/>
            <a:ext cx="4394200" cy="6045200"/>
          </a:xfrm>
          <a:prstGeom prst="rect">
            <a:avLst/>
          </a:prstGeom>
        </p:spPr>
      </p:pic>
      <p:sp>
        <p:nvSpPr>
          <p:cNvPr id="3" name="TextBox 2">
            <a:extLst>
              <a:ext uri="{FF2B5EF4-FFF2-40B4-BE49-F238E27FC236}">
                <a16:creationId xmlns:a16="http://schemas.microsoft.com/office/drawing/2014/main" id="{FA9C6BE9-C710-8EE4-1EC5-465A685157A5}"/>
              </a:ext>
            </a:extLst>
          </p:cNvPr>
          <p:cNvSpPr txBox="1"/>
          <p:nvPr/>
        </p:nvSpPr>
        <p:spPr>
          <a:xfrm>
            <a:off x="4393116" y="100361"/>
            <a:ext cx="7683655" cy="584775"/>
          </a:xfrm>
          <a:prstGeom prst="rect">
            <a:avLst/>
          </a:prstGeom>
          <a:noFill/>
        </p:spPr>
        <p:txBody>
          <a:bodyPr wrap="square" rtlCol="0">
            <a:spAutoFit/>
          </a:bodyPr>
          <a:lstStyle/>
          <a:p>
            <a:r>
              <a:rPr lang="es-ES_tradnl" sz="3200" dirty="0" err="1"/>
              <a:t>Let’s</a:t>
            </a:r>
            <a:r>
              <a:rPr lang="es-ES_tradnl" sz="3200" dirty="0"/>
              <a:t> </a:t>
            </a:r>
            <a:r>
              <a:rPr lang="es-ES_tradnl" sz="3200" dirty="0" err="1"/>
              <a:t>write</a:t>
            </a:r>
            <a:r>
              <a:rPr lang="es-ES_tradnl" sz="3200" dirty="0"/>
              <a:t> </a:t>
            </a:r>
            <a:r>
              <a:rPr lang="es-ES_tradnl" sz="3200" dirty="0" err="1"/>
              <a:t>together</a:t>
            </a:r>
            <a:r>
              <a:rPr lang="es-ES_tradnl" sz="3200" dirty="0"/>
              <a:t>:</a:t>
            </a:r>
          </a:p>
        </p:txBody>
      </p:sp>
      <p:sp>
        <p:nvSpPr>
          <p:cNvPr id="4" name="TextBox 3">
            <a:extLst>
              <a:ext uri="{FF2B5EF4-FFF2-40B4-BE49-F238E27FC236}">
                <a16:creationId xmlns:a16="http://schemas.microsoft.com/office/drawing/2014/main" id="{C467FA98-491C-DF2A-977E-01263232519C}"/>
              </a:ext>
            </a:extLst>
          </p:cNvPr>
          <p:cNvSpPr txBox="1"/>
          <p:nvPr/>
        </p:nvSpPr>
        <p:spPr>
          <a:xfrm>
            <a:off x="209373" y="6145561"/>
            <a:ext cx="3973286" cy="276999"/>
          </a:xfrm>
          <a:prstGeom prst="rect">
            <a:avLst/>
          </a:prstGeom>
          <a:noFill/>
        </p:spPr>
        <p:txBody>
          <a:bodyPr wrap="square" rtlCol="0">
            <a:spAutoFit/>
          </a:bodyPr>
          <a:lstStyle/>
          <a:p>
            <a:r>
              <a:rPr lang="en-US" sz="1200" dirty="0"/>
              <a:t>Image from: </a:t>
            </a:r>
            <a:r>
              <a:rPr lang="en-US" sz="1200" dirty="0" err="1">
                <a:hlinkClick r:id="rId4"/>
              </a:rPr>
              <a:t>OKstorycards.com</a:t>
            </a:r>
            <a:endParaRPr lang="en-US" sz="1200" dirty="0"/>
          </a:p>
        </p:txBody>
      </p:sp>
    </p:spTree>
    <p:extLst>
      <p:ext uri="{BB962C8B-B14F-4D97-AF65-F5344CB8AC3E}">
        <p14:creationId xmlns:p14="http://schemas.microsoft.com/office/powerpoint/2010/main" val="1864011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B58BC0-0C11-3B07-1EED-DBBBE0EB6637}"/>
              </a:ext>
            </a:extLst>
          </p:cNvPr>
          <p:cNvPicPr>
            <a:picLocks noChangeAspect="1"/>
          </p:cNvPicPr>
          <p:nvPr/>
        </p:nvPicPr>
        <p:blipFill>
          <a:blip r:embed="rId3"/>
          <a:stretch>
            <a:fillRect/>
          </a:stretch>
        </p:blipFill>
        <p:spPr>
          <a:xfrm>
            <a:off x="-1084" y="100361"/>
            <a:ext cx="4394200" cy="6045200"/>
          </a:xfrm>
          <a:prstGeom prst="rect">
            <a:avLst/>
          </a:prstGeom>
        </p:spPr>
      </p:pic>
      <p:sp>
        <p:nvSpPr>
          <p:cNvPr id="3" name="TextBox 2">
            <a:extLst>
              <a:ext uri="{FF2B5EF4-FFF2-40B4-BE49-F238E27FC236}">
                <a16:creationId xmlns:a16="http://schemas.microsoft.com/office/drawing/2014/main" id="{FA9C6BE9-C710-8EE4-1EC5-465A685157A5}"/>
              </a:ext>
            </a:extLst>
          </p:cNvPr>
          <p:cNvSpPr txBox="1"/>
          <p:nvPr/>
        </p:nvSpPr>
        <p:spPr>
          <a:xfrm>
            <a:off x="4393116" y="100361"/>
            <a:ext cx="7683655" cy="5509200"/>
          </a:xfrm>
          <a:prstGeom prst="rect">
            <a:avLst/>
          </a:prstGeom>
          <a:noFill/>
        </p:spPr>
        <p:txBody>
          <a:bodyPr wrap="square" rtlCol="0">
            <a:spAutoFit/>
          </a:bodyPr>
          <a:lstStyle/>
          <a:p>
            <a:r>
              <a:rPr lang="es-ES_tradnl" sz="3200" dirty="0"/>
              <a:t>Hay tres personas. Están en </a:t>
            </a:r>
            <a:r>
              <a:rPr lang="es-ES_tradnl" sz="3200" i="1" u="sng" dirty="0"/>
              <a:t>la parte atrás de la casa donde hay arboles</a:t>
            </a:r>
            <a:r>
              <a:rPr lang="es-ES_tradnl" sz="3200" dirty="0"/>
              <a:t>. Hay una mujer que está descansando y leyendo. Una manzana del árbol ahora está en su cabeza. ¡</a:t>
            </a:r>
            <a:r>
              <a:rPr lang="es-ES_tradnl" sz="3200" dirty="0" err="1"/>
              <a:t>Ouch</a:t>
            </a:r>
            <a:r>
              <a:rPr lang="es-ES_tradnl" sz="3200" dirty="0"/>
              <a:t>! Le duele. También hay un hombre corriendo. Cuando corta </a:t>
            </a:r>
            <a:r>
              <a:rPr lang="es-ES_tradnl" sz="3200" i="1" dirty="0"/>
              <a:t>las plantas </a:t>
            </a:r>
            <a:r>
              <a:rPr lang="es-ES_tradnl" sz="3200" dirty="0"/>
              <a:t>hay un problema. </a:t>
            </a:r>
            <a:r>
              <a:rPr lang="es-ES_tradnl" sz="3200" i="1" u="sng" dirty="0"/>
              <a:t>La cosa que corta </a:t>
            </a:r>
            <a:r>
              <a:rPr lang="es-ES_tradnl" sz="3200" dirty="0"/>
              <a:t>está muy caliente. Él está nervioso porque va a cortar las flores bonitas. Hay otro hombre que tiene pelo raro porque es rubio con partes rojas. Pone agua en las flores. </a:t>
            </a:r>
          </a:p>
        </p:txBody>
      </p:sp>
      <p:sp>
        <p:nvSpPr>
          <p:cNvPr id="4" name="TextBox 3">
            <a:extLst>
              <a:ext uri="{FF2B5EF4-FFF2-40B4-BE49-F238E27FC236}">
                <a16:creationId xmlns:a16="http://schemas.microsoft.com/office/drawing/2014/main" id="{C467FA98-491C-DF2A-977E-01263232519C}"/>
              </a:ext>
            </a:extLst>
          </p:cNvPr>
          <p:cNvSpPr txBox="1"/>
          <p:nvPr/>
        </p:nvSpPr>
        <p:spPr>
          <a:xfrm>
            <a:off x="209373" y="6145561"/>
            <a:ext cx="3973286" cy="276999"/>
          </a:xfrm>
          <a:prstGeom prst="rect">
            <a:avLst/>
          </a:prstGeom>
          <a:noFill/>
        </p:spPr>
        <p:txBody>
          <a:bodyPr wrap="square" rtlCol="0">
            <a:spAutoFit/>
          </a:bodyPr>
          <a:lstStyle/>
          <a:p>
            <a:r>
              <a:rPr lang="en-US" sz="1200" dirty="0"/>
              <a:t>Image from: </a:t>
            </a:r>
            <a:r>
              <a:rPr lang="en-US" sz="1200" dirty="0" err="1">
                <a:hlinkClick r:id="rId4"/>
              </a:rPr>
              <a:t>OKstorycards.com</a:t>
            </a:r>
            <a:endParaRPr lang="en-US" sz="1200" dirty="0"/>
          </a:p>
        </p:txBody>
      </p:sp>
      <p:sp>
        <p:nvSpPr>
          <p:cNvPr id="5" name="TextBox 4">
            <a:extLst>
              <a:ext uri="{FF2B5EF4-FFF2-40B4-BE49-F238E27FC236}">
                <a16:creationId xmlns:a16="http://schemas.microsoft.com/office/drawing/2014/main" id="{36D1CA3D-856D-A839-B243-09B3577EB624}"/>
              </a:ext>
            </a:extLst>
          </p:cNvPr>
          <p:cNvSpPr txBox="1"/>
          <p:nvPr/>
        </p:nvSpPr>
        <p:spPr>
          <a:xfrm>
            <a:off x="209373" y="-753762"/>
            <a:ext cx="11982627" cy="646331"/>
          </a:xfrm>
          <a:prstGeom prst="rect">
            <a:avLst/>
          </a:prstGeom>
          <a:noFill/>
        </p:spPr>
        <p:txBody>
          <a:bodyPr wrap="square" rtlCol="0">
            <a:spAutoFit/>
          </a:bodyPr>
          <a:lstStyle/>
          <a:p>
            <a:r>
              <a:rPr lang="en-US" sz="3600" dirty="0">
                <a:highlight>
                  <a:srgbClr val="FFFF00"/>
                </a:highlight>
              </a:rPr>
              <a:t>Co-written example. See slides notes for information.</a:t>
            </a:r>
          </a:p>
        </p:txBody>
      </p:sp>
    </p:spTree>
    <p:extLst>
      <p:ext uri="{BB962C8B-B14F-4D97-AF65-F5344CB8AC3E}">
        <p14:creationId xmlns:p14="http://schemas.microsoft.com/office/powerpoint/2010/main" val="13404606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3060</TotalTime>
  <Words>530</Words>
  <Application>Microsoft Macintosh PowerPoint</Application>
  <PresentationFormat>Widescreen</PresentationFormat>
  <Paragraphs>105</Paragraphs>
  <Slides>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Justin Buehler</dc:creator>
  <cp:lastModifiedBy>Justin Buehler</cp:lastModifiedBy>
  <cp:revision>16</cp:revision>
  <dcterms:created xsi:type="dcterms:W3CDTF">2026-05-04T20:27:51Z</dcterms:created>
  <dcterms:modified xsi:type="dcterms:W3CDTF">2026-05-29T17:19:59Z</dcterms:modified>
</cp:coreProperties>
</file>