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28"/>
    <p:restoredTop sz="94643"/>
  </p:normalViewPr>
  <p:slideViewPr>
    <p:cSldViewPr snapToGrid="0" snapToObjects="1">
      <p:cViewPr varScale="1">
        <p:scale>
          <a:sx n="98" d="100"/>
          <a:sy n="98" d="100"/>
        </p:scale>
        <p:origin x="2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3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6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9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8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2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9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0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2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3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9D2D8-ADFF-0843-90B7-0A360855EC68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6433-4762-0943-B6FE-4003CF81E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0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microsoft.com/office/2007/relationships/hdphoto" Target="../media/hdphoto13.wdp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14.png"/><Relationship Id="rId30" Type="http://schemas.microsoft.com/office/2007/relationships/hdphoto" Target="../media/hdphoto14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t lying on a table&#10;&#10;Description generated with high confidence">
            <a:extLst>
              <a:ext uri="{FF2B5EF4-FFF2-40B4-BE49-F238E27FC236}">
                <a16:creationId xmlns:a16="http://schemas.microsoft.com/office/drawing/2014/main" id="{7D64401B-860F-5347-932B-39446AD6B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44616"/>
          <a:stretch/>
        </p:blipFill>
        <p:spPr>
          <a:xfrm>
            <a:off x="0" y="0"/>
            <a:ext cx="1408683" cy="108097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82CC15-F022-9143-AF14-E26DEDEAA7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31" r="14505" b="931"/>
          <a:stretch/>
        </p:blipFill>
        <p:spPr>
          <a:xfrm>
            <a:off x="2031828" y="-36278"/>
            <a:ext cx="1722677" cy="1048729"/>
          </a:xfrm>
          <a:prstGeom prst="rect">
            <a:avLst/>
          </a:prstGeom>
        </p:spPr>
      </p:pic>
      <p:pic>
        <p:nvPicPr>
          <p:cNvPr id="9" name="Picture 8" descr="A cat lying on a table&#10;&#10;Description generated with high confidence">
            <a:extLst>
              <a:ext uri="{FF2B5EF4-FFF2-40B4-BE49-F238E27FC236}">
                <a16:creationId xmlns:a16="http://schemas.microsoft.com/office/drawing/2014/main" id="{BCD1E24B-4A5C-8841-98F6-F9D3149C89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63537" t="38616" r="23041" b="28073"/>
          <a:stretch/>
        </p:blipFill>
        <p:spPr>
          <a:xfrm>
            <a:off x="4215951" y="139753"/>
            <a:ext cx="988458" cy="1048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loud Callout 9">
            <a:extLst>
              <a:ext uri="{FF2B5EF4-FFF2-40B4-BE49-F238E27FC236}">
                <a16:creationId xmlns:a16="http://schemas.microsoft.com/office/drawing/2014/main" id="{75837162-FE06-9944-AD46-7C160C65704E}"/>
              </a:ext>
            </a:extLst>
          </p:cNvPr>
          <p:cNvSpPr/>
          <p:nvPr/>
        </p:nvSpPr>
        <p:spPr>
          <a:xfrm>
            <a:off x="5209953" y="0"/>
            <a:ext cx="1648047" cy="1188484"/>
          </a:xfrm>
          <a:prstGeom prst="cloudCallout">
            <a:avLst>
              <a:gd name="adj1" fmla="val -67961"/>
              <a:gd name="adj2" fmla="val -1089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at sitting on a table&#10;&#10;Description generated with high confidence">
            <a:extLst>
              <a:ext uri="{FF2B5EF4-FFF2-40B4-BE49-F238E27FC236}">
                <a16:creationId xmlns:a16="http://schemas.microsoft.com/office/drawing/2014/main" id="{2F3AF6D5-24F8-BE4A-932C-8E8C63A02C7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416" b="99505" l="41587" r="82434">
                        <a14:foregroundMark x1="43175" y1="75743" x2="49947" y2="92822"/>
                        <a14:foregroundMark x1="49418" y1="77475" x2="44021" y2="74257"/>
                        <a14:foregroundMark x1="49735" y1="72772" x2="50794" y2="99505"/>
                        <a14:foregroundMark x1="47090" y1="44554" x2="42857" y2="57426"/>
                        <a14:foregroundMark x1="58519" y1="12129" x2="55556" y2="27723"/>
                        <a14:foregroundMark x1="51746" y1="19307" x2="51746" y2="33663"/>
                        <a14:foregroundMark x1="57672" y1="11139" x2="61376" y2="11881"/>
                        <a14:foregroundMark x1="61376" y1="8416" x2="55026" y2="8663"/>
                        <a14:foregroundMark x1="80529" y1="38119" x2="79788" y2="46287"/>
                        <a14:foregroundMark x1="80212" y1="36634" x2="82434" y2="48020"/>
                        <a14:foregroundMark x1="51958" y1="72277" x2="51958" y2="82673"/>
                        <a14:foregroundMark x1="53439" y1="73515" x2="52275" y2="79950"/>
                        <a14:foregroundMark x1="41587" y1="72772" x2="43069" y2="77228"/>
                        <a14:foregroundMark x1="54497" y1="41584" x2="49101" y2="40842"/>
                        <a14:backgroundMark x1="56720" y1="58911" x2="85185" y2="71535"/>
                        <a14:backgroundMark x1="48466" y1="22030" x2="49206" y2="8663"/>
                        <a14:backgroundMark x1="51111" y1="62376" x2="50582" y2="58416"/>
                        <a14:backgroundMark x1="50582" y1="58168" x2="50582" y2="63119"/>
                        <a14:backgroundMark x1="51323" y1="63119" x2="48254" y2="63366"/>
                        <a14:backgroundMark x1="54180" y1="62624" x2="47619" y2="62624"/>
                        <a14:backgroundMark x1="65503" y1="57921" x2="85926" y2="58911"/>
                        <a14:backgroundMark x1="51111" y1="68564" x2="53122" y2="64109"/>
                      </a14:backgroundRemoval>
                    </a14:imgEffect>
                  </a14:imgLayer>
                </a14:imgProps>
              </a:ext>
            </a:extLst>
          </a:blip>
          <a:srcRect l="40523" t="3173" r="16200"/>
          <a:stretch/>
        </p:blipFill>
        <p:spPr>
          <a:xfrm>
            <a:off x="5681688" y="67237"/>
            <a:ext cx="821203" cy="1013734"/>
          </a:xfrm>
          <a:prstGeom prst="rect">
            <a:avLst/>
          </a:prstGeom>
        </p:spPr>
      </p:pic>
      <p:pic>
        <p:nvPicPr>
          <p:cNvPr id="12" name="Picture 11" descr="A picture containing indoor, sitting, small, looking&#10;&#10;Description generated with very high confidence">
            <a:extLst>
              <a:ext uri="{FF2B5EF4-FFF2-40B4-BE49-F238E27FC236}">
                <a16:creationId xmlns:a16="http://schemas.microsoft.com/office/drawing/2014/main" id="{02221356-0EE3-2F42-966E-0C637DDC9B9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9608" r="22721"/>
          <a:stretch/>
        </p:blipFill>
        <p:spPr>
          <a:xfrm>
            <a:off x="278440" y="2148709"/>
            <a:ext cx="869165" cy="98058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Picture 13" descr="A picture containing indoor, looking&#10;&#10;Description generated with high confidence">
            <a:extLst>
              <a:ext uri="{FF2B5EF4-FFF2-40B4-BE49-F238E27FC236}">
                <a16:creationId xmlns:a16="http://schemas.microsoft.com/office/drawing/2014/main" id="{289E102F-7089-7342-A023-81B2AD05C26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9284" r="13500"/>
          <a:stretch/>
        </p:blipFill>
        <p:spPr>
          <a:xfrm>
            <a:off x="2299243" y="2176594"/>
            <a:ext cx="1320112" cy="98058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14" descr="A kitchen with a stove and a sink&#10;&#10;Description generated with very high confidence">
            <a:extLst>
              <a:ext uri="{FF2B5EF4-FFF2-40B4-BE49-F238E27FC236}">
                <a16:creationId xmlns:a16="http://schemas.microsoft.com/office/drawing/2014/main" id="{BC98BD67-2EFE-7B42-957A-D70A6DE825F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0643" r="17734"/>
          <a:stretch/>
        </p:blipFill>
        <p:spPr>
          <a:xfrm>
            <a:off x="5001573" y="2088617"/>
            <a:ext cx="1320113" cy="10932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Picture 17" descr="A picture containing indoor, cat, wall, looking&#10;&#10;Description generated with very high confidence">
            <a:extLst>
              <a:ext uri="{FF2B5EF4-FFF2-40B4-BE49-F238E27FC236}">
                <a16:creationId xmlns:a16="http://schemas.microsoft.com/office/drawing/2014/main" id="{8B66356B-6455-B44B-A3D6-C369CED33C6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7892" t="2461" r="12167" b="-53971"/>
          <a:stretch/>
        </p:blipFill>
        <p:spPr>
          <a:xfrm>
            <a:off x="2429338" y="4034807"/>
            <a:ext cx="1378054" cy="126871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4E211C-7815-E548-978E-8BD6BED8BB3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4923" t="23590" r="29491"/>
          <a:stretch/>
        </p:blipFill>
        <p:spPr>
          <a:xfrm>
            <a:off x="5304928" y="4061168"/>
            <a:ext cx="944721" cy="8621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0" name="Picture 19" descr="A cat sleeping on a couch&#10;&#10;Description generated with high confidence">
            <a:extLst>
              <a:ext uri="{FF2B5EF4-FFF2-40B4-BE49-F238E27FC236}">
                <a16:creationId xmlns:a16="http://schemas.microsoft.com/office/drawing/2014/main" id="{A1F93F06-D44A-184C-A32C-03A10118D4A2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46485" t="22909"/>
          <a:stretch/>
        </p:blipFill>
        <p:spPr>
          <a:xfrm>
            <a:off x="9397" y="5870494"/>
            <a:ext cx="1459770" cy="888469"/>
          </a:xfrm>
          <a:prstGeom prst="rect">
            <a:avLst/>
          </a:prstGeom>
        </p:spPr>
      </p:pic>
      <p:pic>
        <p:nvPicPr>
          <p:cNvPr id="22" name="Picture 21" descr="A close up of a stuffed toy&#10;&#10;Description generated with very high confidence">
            <a:extLst>
              <a:ext uri="{FF2B5EF4-FFF2-40B4-BE49-F238E27FC236}">
                <a16:creationId xmlns:a16="http://schemas.microsoft.com/office/drawing/2014/main" id="{79934B15-9864-F843-81B2-7A8F5B702E93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0869" r="17366"/>
          <a:stretch/>
        </p:blipFill>
        <p:spPr>
          <a:xfrm>
            <a:off x="2490756" y="5878790"/>
            <a:ext cx="1661260" cy="9780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DA4C41-4DA1-E44C-993F-E4A961E464D5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1" r="21498" b="-532"/>
          <a:stretch/>
        </p:blipFill>
        <p:spPr>
          <a:xfrm>
            <a:off x="4950361" y="5858560"/>
            <a:ext cx="1861750" cy="1003582"/>
          </a:xfrm>
          <a:prstGeom prst="rect">
            <a:avLst/>
          </a:prstGeom>
        </p:spPr>
      </p:pic>
      <p:pic>
        <p:nvPicPr>
          <p:cNvPr id="17" name="Picture 16" descr="A picture containing indoor, table, wall, kitchen&#10;&#10;Description generated with very high confidence">
            <a:extLst>
              <a:ext uri="{FF2B5EF4-FFF2-40B4-BE49-F238E27FC236}">
                <a16:creationId xmlns:a16="http://schemas.microsoft.com/office/drawing/2014/main" id="{B4EB9864-2116-BB45-A984-09489882E89E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2261" r="17367"/>
          <a:stretch/>
        </p:blipFill>
        <p:spPr>
          <a:xfrm>
            <a:off x="70591" y="4034806"/>
            <a:ext cx="1262069" cy="888469"/>
          </a:xfrm>
          <a:prstGeom prst="rect">
            <a:avLst/>
          </a:prstGeom>
        </p:spPr>
      </p:pic>
      <p:pic>
        <p:nvPicPr>
          <p:cNvPr id="2" name="Picture 1" descr="A close up of a cat&#10;&#10;Description generated with high confidence">
            <a:extLst>
              <a:ext uri="{FF2B5EF4-FFF2-40B4-BE49-F238E27FC236}">
                <a16:creationId xmlns:a16="http://schemas.microsoft.com/office/drawing/2014/main" id="{2338180D-34DC-E816-2E75-4A37C99A75F5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1225" r="33309" b="22315"/>
          <a:stretch/>
        </p:blipFill>
        <p:spPr>
          <a:xfrm>
            <a:off x="131738" y="7463385"/>
            <a:ext cx="1031631" cy="95474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915805-17E5-BD6F-A6B7-7C894B25AD86}"/>
              </a:ext>
            </a:extLst>
          </p:cNvPr>
          <p:cNvPicPr>
            <a:picLocks noChangeAspect="1"/>
          </p:cNvPicPr>
          <p:nvPr/>
        </p:nvPicPr>
        <p:blipFill rotWithShape="1"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37051" r="74116" b="18927"/>
          <a:stretch/>
        </p:blipFill>
        <p:spPr>
          <a:xfrm>
            <a:off x="5001573" y="7461143"/>
            <a:ext cx="1377442" cy="9962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 descr="A cat lying on a table&#10;&#10;Description generated with high confidence">
            <a:extLst>
              <a:ext uri="{FF2B5EF4-FFF2-40B4-BE49-F238E27FC236}">
                <a16:creationId xmlns:a16="http://schemas.microsoft.com/office/drawing/2014/main" id="{5EAEDDB1-998C-D5C0-8C7F-097776C746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22300" r="54340"/>
          <a:stretch/>
        </p:blipFill>
        <p:spPr>
          <a:xfrm>
            <a:off x="961132" y="7747909"/>
            <a:ext cx="953480" cy="689583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&quot;No&quot; Symbol 6">
            <a:extLst>
              <a:ext uri="{FF2B5EF4-FFF2-40B4-BE49-F238E27FC236}">
                <a16:creationId xmlns:a16="http://schemas.microsoft.com/office/drawing/2014/main" id="{0B60A23C-9433-CD40-F1BF-BA765EF6893D}"/>
              </a:ext>
            </a:extLst>
          </p:cNvPr>
          <p:cNvSpPr/>
          <p:nvPr/>
        </p:nvSpPr>
        <p:spPr>
          <a:xfrm>
            <a:off x="891727" y="7657967"/>
            <a:ext cx="1075138" cy="779525"/>
          </a:xfrm>
          <a:prstGeom prst="noSmoking">
            <a:avLst>
              <a:gd name="adj" fmla="val 6213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1FAFFE-29C0-0394-47B9-85385E5B95EA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458969" y="7486867"/>
            <a:ext cx="1377442" cy="90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9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261B84-1AA9-4143-95F5-B3E69367ECA7}"/>
              </a:ext>
            </a:extLst>
          </p:cNvPr>
          <p:cNvSpPr txBox="1"/>
          <p:nvPr/>
        </p:nvSpPr>
        <p:spPr>
          <a:xfrm>
            <a:off x="0" y="583475"/>
            <a:ext cx="683994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TRANSLATE to SPANISH: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/>
              <a:t>What does the cat do? ________________________________________________________________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/>
              <a:t>What does the dog do? _______________________________________________________________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/>
              <a:t>The dog says: What am I going to do? 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/>
              <a:t>__________ _______________________________________________________________________</a:t>
            </a:r>
            <a:br>
              <a:rPr lang="en-US" sz="1200" dirty="0"/>
            </a:b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/>
              <a:t>The cat’s name is Moe. _______________________________________________________________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/>
              <a:t>The cat wants more coffee. ____________________________________________________________</a:t>
            </a:r>
            <a:br>
              <a:rPr lang="en-US" sz="1200" dirty="0"/>
            </a:b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/>
              <a:t>There is a problem: there is no more coffee. 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/>
              <a:t>__________________________________________________________________________________</a:t>
            </a:r>
          </a:p>
          <a:p>
            <a:pPr marL="342900" indent="-342900">
              <a:buAutoNum type="arabicPeriod"/>
            </a:pPr>
            <a:r>
              <a:rPr lang="en-US" sz="1200" dirty="0"/>
              <a:t>First he makes coffee and then he makes tea. 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/>
              <a:t>__________________________________________________________________________________</a:t>
            </a:r>
          </a:p>
          <a:p>
            <a:pPr marL="342900" indent="-342900">
              <a:buAutoNum type="arabicPeriod"/>
            </a:pPr>
            <a:r>
              <a:rPr lang="en-US" sz="1200" dirty="0"/>
              <a:t>The cat drinks the tea and sleeps.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r>
              <a:rPr lang="en-US" sz="1200" dirty="0"/>
              <a:t>	_________________________________________________________________________________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A70E9F-4BD6-C5E6-4C95-00F301B2F51E}"/>
              </a:ext>
            </a:extLst>
          </p:cNvPr>
          <p:cNvSpPr/>
          <p:nvPr/>
        </p:nvSpPr>
        <p:spPr>
          <a:xfrm>
            <a:off x="0" y="910045"/>
            <a:ext cx="269324" cy="40494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32C021E-C985-CB01-15EC-AFC2BF3151A4}"/>
              </a:ext>
            </a:extLst>
          </p:cNvPr>
          <p:cNvSpPr/>
          <p:nvPr/>
        </p:nvSpPr>
        <p:spPr>
          <a:xfrm>
            <a:off x="34833" y="1454335"/>
            <a:ext cx="269324" cy="40494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F013985-1F04-E421-FC7A-B33190DEB548}"/>
              </a:ext>
            </a:extLst>
          </p:cNvPr>
          <p:cNvSpPr/>
          <p:nvPr/>
        </p:nvSpPr>
        <p:spPr>
          <a:xfrm>
            <a:off x="17414" y="1841869"/>
            <a:ext cx="269324" cy="40494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BE7140-9E0F-04A3-677C-8F7A39A04E2E}"/>
              </a:ext>
            </a:extLst>
          </p:cNvPr>
          <p:cNvSpPr/>
          <p:nvPr/>
        </p:nvSpPr>
        <p:spPr>
          <a:xfrm>
            <a:off x="-645" y="3992886"/>
            <a:ext cx="269324" cy="40494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85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5852</TotalTime>
  <Words>86</Words>
  <Application>Microsoft Macintosh PowerPoint</Application>
  <PresentationFormat>Letter Paper (8.5x11 in)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Justin Buehler</cp:lastModifiedBy>
  <cp:revision>8</cp:revision>
  <cp:lastPrinted>2023-09-29T15:36:57Z</cp:lastPrinted>
  <dcterms:created xsi:type="dcterms:W3CDTF">2021-10-01T19:04:02Z</dcterms:created>
  <dcterms:modified xsi:type="dcterms:W3CDTF">2023-09-29T17:15:16Z</dcterms:modified>
</cp:coreProperties>
</file>