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7" r:id="rId2"/>
    <p:sldId id="262" r:id="rId3"/>
    <p:sldId id="278" r:id="rId4"/>
    <p:sldId id="273" r:id="rId5"/>
    <p:sldId id="263" r:id="rId6"/>
    <p:sldId id="269" r:id="rId7"/>
    <p:sldId id="274" r:id="rId8"/>
    <p:sldId id="271" r:id="rId9"/>
    <p:sldId id="272" r:id="rId10"/>
    <p:sldId id="264" r:id="rId11"/>
    <p:sldId id="281" r:id="rId12"/>
    <p:sldId id="259" r:id="rId13"/>
    <p:sldId id="28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513"/>
    <p:restoredTop sz="94469"/>
  </p:normalViewPr>
  <p:slideViewPr>
    <p:cSldViewPr snapToGrid="0" snapToObjects="1">
      <p:cViewPr varScale="1">
        <p:scale>
          <a:sx n="80" d="100"/>
          <a:sy n="80" d="100"/>
        </p:scale>
        <p:origin x="208" y="8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6" d="100"/>
        <a:sy n="11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72E88-AEF7-8141-AE60-D48E696E64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532A88-8453-1F45-9394-DDF22718D1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A2B3E4-84C8-ED41-A795-ECFE472C2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07667-9EC1-6941-A047-9C5B357906F3}" type="datetimeFigureOut">
              <a:rPr lang="en-US" smtClean="0"/>
              <a:t>10/27/22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FFB3FB-727B-544E-B0F5-4CA42D281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2DDE1-66AE-254E-BF9C-E2F9D7349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31443-EB05-144D-8315-652263930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179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FAF76-404C-6F4F-9DE5-A41AE2B79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7C907-862B-7C4A-B3DA-A99B2AFDD6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10B26D-4DBD-8E45-9B5F-6F9689056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07667-9EC1-6941-A047-9C5B357906F3}" type="datetimeFigureOut">
              <a:rPr lang="en-US" smtClean="0"/>
              <a:t>10/27/22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BF891E-367B-324D-BCFD-33CFB9F05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631490-8039-714C-8276-FC0836534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31443-EB05-144D-8315-652263930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778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DBDBA-6097-1048-A391-A6C44CBB3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FD6D34-4DD2-8943-995F-D7A1037719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266918-D3D3-CB4B-9580-0102BE7FF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07667-9EC1-6941-A047-9C5B357906F3}" type="datetimeFigureOut">
              <a:rPr lang="en-US" smtClean="0"/>
              <a:t>10/27/22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37D956-6121-904C-978F-BE3535301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F6BA06-C936-0847-89E1-5E33011DF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31443-EB05-144D-8315-652263930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909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FA3B4-B467-2842-9635-05E77A09B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511C9F-7D5E-2842-BF4F-E80F17426F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14E534-4E2A-4C41-B72E-2DD83D9C7A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2997FF-554E-6542-AA85-09DC0D468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07667-9EC1-6941-A047-9C5B357906F3}" type="datetimeFigureOut">
              <a:rPr lang="en-US" smtClean="0"/>
              <a:t>10/27/22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62D956-0595-DE46-B346-2180A96EE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A35C98-ADB5-D242-A5E3-4F3CDB9EF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31443-EB05-144D-8315-652263930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885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B2400-7DFC-974A-9912-7BDF46BCC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51CF2C-D3A9-FB43-8069-45E4D4F9C3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D99F11-F015-E148-9E5E-2B464856B2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BCAA23-45F6-1443-B792-6C40BBB6C1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985E93-D031-4B41-964E-0D6E387B19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5B6549-BF9E-7843-A191-DD6A71D13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07667-9EC1-6941-A047-9C5B357906F3}" type="datetimeFigureOut">
              <a:rPr lang="en-US" smtClean="0"/>
              <a:t>10/27/22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FCC272F-70ED-F549-86DE-EAE33C759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188B48-7B46-6A4C-989F-247173406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31443-EB05-144D-8315-652263930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319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9A18E-B561-8148-8E78-5D8DE27F8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4AE27D-E807-9047-B2BA-4223482AD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07667-9EC1-6941-A047-9C5B357906F3}" type="datetimeFigureOut">
              <a:rPr lang="en-US" smtClean="0"/>
              <a:t>10/27/22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C5CD57-0BBB-3841-8D82-E7153FE00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3028B9-CC62-074C-97D6-2337AB576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31443-EB05-144D-8315-652263930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83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0BC9D4-23EF-9240-B518-1D0BDC6CA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07667-9EC1-6941-A047-9C5B357906F3}" type="datetimeFigureOut">
              <a:rPr lang="en-US" smtClean="0"/>
              <a:t>10/27/22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78E28E-31A5-DD49-AB23-AF8F579A6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891A15-F12A-2443-ACE0-2F1D625A3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31443-EB05-144D-8315-652263930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942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6BF2B-2103-AF42-A88E-C2820661A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A4458D-292A-804C-B888-8D7484E4AD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C8DA4B-088E-524D-B11F-E7A38A087F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F0F372-5446-3F40-8D16-C1F788CD4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07667-9EC1-6941-A047-9C5B357906F3}" type="datetimeFigureOut">
              <a:rPr lang="en-US" smtClean="0"/>
              <a:t>10/27/22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0D1F11-994A-B241-9E79-18E20F2C0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C2ED9D-403C-1046-83A6-335826978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31443-EB05-144D-8315-652263930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986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BDDAA-0208-A94A-BD4D-B87380BE5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994980-5A36-AD41-AE33-46437F1145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B9EF81-F4A3-AB46-BD83-147613BF0D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3487A3-3F11-B547-A2FC-D42286261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07667-9EC1-6941-A047-9C5B357906F3}" type="datetimeFigureOut">
              <a:rPr lang="en-US" smtClean="0"/>
              <a:t>10/27/22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F58B8A-D65D-514C-9D97-93125ACDA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6FF8AC-226A-714E-992A-7A4B20C0B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31443-EB05-144D-8315-652263930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665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C7FFB-C41D-4B4C-9D26-841B5CB43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636A6C-9709-BC41-ACEF-B2B26854BE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860373-B1F3-4044-9F2C-959BC748E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07667-9EC1-6941-A047-9C5B357906F3}" type="datetimeFigureOut">
              <a:rPr lang="en-US" smtClean="0"/>
              <a:t>10/27/22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5E4AA1-C975-094E-B042-C87E85303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2CCCF2-4281-5648-830C-40DD9BA48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31443-EB05-144D-8315-652263930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16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2C6E4D-8BEA-544F-B059-E30E8C9998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93FA46-D6C9-B440-AF34-A41347B93F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39C9AA-DE25-D243-A63B-97F621ACF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07667-9EC1-6941-A047-9C5B357906F3}" type="datetimeFigureOut">
              <a:rPr lang="en-US" smtClean="0"/>
              <a:t>10/27/22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B6DE9F-D322-D644-9D23-F2391867F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1C8A66-D5CD-B843-9025-2F30A4D9D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31443-EB05-144D-8315-652263930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330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A275F4-951E-1B48-988C-B638D3467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BEB6AC-CC98-FC47-BFDD-ED6E59AE1D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AACAF7-50D7-3F4E-B863-1ADE6A245B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507667-9EC1-6941-A047-9C5B357906F3}" type="datetimeFigureOut">
              <a:rPr lang="en-US" smtClean="0"/>
              <a:t>10/27/22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62340D-CCAE-424A-B591-A30FC97D58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EAFE10-1223-0144-81A2-63D14158E5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31443-EB05-144D-8315-652263930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745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tiff"/><Relationship Id="rId13" Type="http://schemas.openxmlformats.org/officeDocument/2006/relationships/hyperlink" Target="https://www.teacherspayteachers.com/Product/El-Cucuy-7756906?st=24acde740b41904b4cae9d1c0b94a79d" TargetMode="External"/><Relationship Id="rId3" Type="http://schemas.openxmlformats.org/officeDocument/2006/relationships/hyperlink" Target="https://www.teacherspayteachers.com/Product/Authentic-Reading-for-Spanish-Halloween-1497840" TargetMode="External"/><Relationship Id="rId7" Type="http://schemas.openxmlformats.org/officeDocument/2006/relationships/hyperlink" Target="https://www.teacherspayteachers.com/Product/La-llorona-Movietalk-2856418" TargetMode="External"/><Relationship Id="rId12" Type="http://schemas.openxmlformats.org/officeDocument/2006/relationships/image" Target="../media/image18.tiff"/><Relationship Id="rId2" Type="http://schemas.openxmlformats.org/officeDocument/2006/relationships/hyperlink" Target="https://spanishplans.org/2014/10/16/resources-day-of-the-dead-and-halloween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tiff"/><Relationship Id="rId11" Type="http://schemas.openxmlformats.org/officeDocument/2006/relationships/hyperlink" Target="https://www.teacherspayteachers.com/Product/Alma-MovieTalk-Storytelling-Lesson-2230495" TargetMode="External"/><Relationship Id="rId5" Type="http://schemas.openxmlformats.org/officeDocument/2006/relationships/hyperlink" Target="https://www.teacherspayteachers.com/Product/Authentic-Reading-for-Spanish-on-Fears-and-Fobias-1501550" TargetMode="External"/><Relationship Id="rId10" Type="http://schemas.openxmlformats.org/officeDocument/2006/relationships/image" Target="../media/image17.tiff"/><Relationship Id="rId4" Type="http://schemas.openxmlformats.org/officeDocument/2006/relationships/image" Target="../media/image14.tiff"/><Relationship Id="rId9" Type="http://schemas.openxmlformats.org/officeDocument/2006/relationships/hyperlink" Target="https://www.teacherspayteachers.com/Product/El-Monstruo-del-Armario-Spanish-MovieTalk-Story-2385655" TargetMode="External"/><Relationship Id="rId14" Type="http://schemas.openxmlformats.org/officeDocument/2006/relationships/image" Target="../media/image19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4E1E55F-6349-CC45-B948-1C4F6A672955}"/>
              </a:ext>
            </a:extLst>
          </p:cNvPr>
          <p:cNvSpPr/>
          <p:nvPr/>
        </p:nvSpPr>
        <p:spPr>
          <a:xfrm>
            <a:off x="0" y="0"/>
            <a:ext cx="12192000" cy="66294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E492E4E-5BDB-054D-9325-EFB6541F05A9}"/>
              </a:ext>
            </a:extLst>
          </p:cNvPr>
          <p:cNvSpPr txBox="1"/>
          <p:nvPr/>
        </p:nvSpPr>
        <p:spPr>
          <a:xfrm>
            <a:off x="100013" y="1075681"/>
            <a:ext cx="983005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>
                <a:solidFill>
                  <a:schemeClr val="bg1"/>
                </a:solidFill>
              </a:rPr>
              <a:t>Hay una fiesta de </a:t>
            </a:r>
            <a:r>
              <a:rPr lang="en-US" sz="3500" dirty="0" err="1">
                <a:solidFill>
                  <a:schemeClr val="bg1"/>
                </a:solidFill>
              </a:rPr>
              <a:t>disfraces</a:t>
            </a:r>
            <a:r>
              <a:rPr lang="en-US" sz="3500" dirty="0">
                <a:solidFill>
                  <a:schemeClr val="bg1"/>
                </a:solidFill>
              </a:rPr>
              <a:t> </a:t>
            </a:r>
            <a:r>
              <a:rPr lang="en-US" sz="2500" baseline="30000" dirty="0">
                <a:solidFill>
                  <a:schemeClr val="bg1"/>
                </a:solidFill>
              </a:rPr>
              <a:t>*costume party</a:t>
            </a:r>
          </a:p>
          <a:p>
            <a:r>
              <a:rPr lang="en-US" sz="3500" dirty="0">
                <a:solidFill>
                  <a:schemeClr val="bg1"/>
                </a:solidFill>
              </a:rPr>
              <a:t>Los </a:t>
            </a:r>
            <a:r>
              <a:rPr lang="en-US" sz="3500" dirty="0" err="1">
                <a:solidFill>
                  <a:schemeClr val="bg1"/>
                </a:solidFill>
              </a:rPr>
              <a:t>profesores</a:t>
            </a:r>
            <a:r>
              <a:rPr lang="en-US" sz="3500" dirty="0">
                <a:solidFill>
                  <a:schemeClr val="bg1"/>
                </a:solidFill>
              </a:rPr>
              <a:t> </a:t>
            </a:r>
            <a:r>
              <a:rPr lang="en-US" sz="3500" dirty="0" err="1">
                <a:solidFill>
                  <a:schemeClr val="bg1"/>
                </a:solidFill>
              </a:rPr>
              <a:t>necesitan</a:t>
            </a:r>
            <a:r>
              <a:rPr lang="en-US" sz="3500" dirty="0">
                <a:solidFill>
                  <a:schemeClr val="bg1"/>
                </a:solidFill>
              </a:rPr>
              <a:t> ideas para sus </a:t>
            </a:r>
            <a:r>
              <a:rPr lang="en-US" sz="3500" dirty="0" err="1">
                <a:solidFill>
                  <a:schemeClr val="bg1"/>
                </a:solidFill>
              </a:rPr>
              <a:t>disfraces</a:t>
            </a:r>
            <a:r>
              <a:rPr lang="en-US" sz="3500" dirty="0">
                <a:solidFill>
                  <a:schemeClr val="bg1"/>
                </a:solidFill>
              </a:rPr>
              <a:t>. </a:t>
            </a:r>
          </a:p>
          <a:p>
            <a:r>
              <a:rPr lang="en-US" sz="3500" dirty="0">
                <a:solidFill>
                  <a:schemeClr val="bg1"/>
                </a:solidFill>
              </a:rPr>
              <a:t>¿Les </a:t>
            </a:r>
            <a:r>
              <a:rPr lang="en-US" sz="3500" dirty="0" err="1">
                <a:solidFill>
                  <a:schemeClr val="bg1"/>
                </a:solidFill>
              </a:rPr>
              <a:t>ayudarán</a:t>
            </a:r>
            <a:r>
              <a:rPr lang="en-US" sz="3500" dirty="0">
                <a:solidFill>
                  <a:schemeClr val="bg1"/>
                </a:solidFill>
              </a:rPr>
              <a:t>?</a:t>
            </a:r>
          </a:p>
          <a:p>
            <a:endParaRPr lang="en-US" sz="3500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FEF8F0-62E1-D14E-BE99-747652E548C2}"/>
              </a:ext>
            </a:extLst>
          </p:cNvPr>
          <p:cNvSpPr txBox="1"/>
          <p:nvPr/>
        </p:nvSpPr>
        <p:spPr>
          <a:xfrm>
            <a:off x="100013" y="5001442"/>
            <a:ext cx="1119362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>
                <a:solidFill>
                  <a:schemeClr val="bg1"/>
                </a:solidFill>
              </a:rPr>
              <a:t>Mr. _____________  </a:t>
            </a:r>
            <a:r>
              <a:rPr lang="en-US" sz="3500" dirty="0" err="1">
                <a:solidFill>
                  <a:schemeClr val="bg1"/>
                </a:solidFill>
              </a:rPr>
              <a:t>necesita</a:t>
            </a:r>
            <a:r>
              <a:rPr lang="en-US" sz="3500" dirty="0">
                <a:solidFill>
                  <a:schemeClr val="bg1"/>
                </a:solidFill>
              </a:rPr>
              <a:t> ideas para </a:t>
            </a:r>
          </a:p>
          <a:p>
            <a:r>
              <a:rPr lang="en-US" sz="3500" dirty="0">
                <a:solidFill>
                  <a:schemeClr val="bg1"/>
                </a:solidFill>
              </a:rPr>
              <a:t>un </a:t>
            </a:r>
            <a:r>
              <a:rPr lang="en-US" sz="3500" dirty="0" err="1">
                <a:solidFill>
                  <a:schemeClr val="bg1"/>
                </a:solidFill>
              </a:rPr>
              <a:t>disfraz</a:t>
            </a:r>
            <a:r>
              <a:rPr lang="en-US" sz="3500" dirty="0">
                <a:solidFill>
                  <a:schemeClr val="bg1"/>
                </a:solidFill>
              </a:rPr>
              <a:t> de Halloween.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BFB4C9-5516-CE4A-AE25-D19BCCC44EFA}"/>
              </a:ext>
            </a:extLst>
          </p:cNvPr>
          <p:cNvSpPr txBox="1"/>
          <p:nvPr/>
        </p:nvSpPr>
        <p:spPr>
          <a:xfrm>
            <a:off x="481013" y="190019"/>
            <a:ext cx="105081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u="sng" dirty="0">
                <a:solidFill>
                  <a:schemeClr val="bg1"/>
                </a:solidFill>
              </a:rPr>
              <a:t>SPANISH HALLOWEEN VOCAB</a:t>
            </a:r>
          </a:p>
        </p:txBody>
      </p:sp>
    </p:spTree>
    <p:extLst>
      <p:ext uri="{BB962C8B-B14F-4D97-AF65-F5344CB8AC3E}">
        <p14:creationId xmlns:p14="http://schemas.microsoft.com/office/powerpoint/2010/main" val="536330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63AE32E-58CE-B94F-8C1B-5FEF64B89441}"/>
              </a:ext>
            </a:extLst>
          </p:cNvPr>
          <p:cNvSpPr txBox="1"/>
          <p:nvPr/>
        </p:nvSpPr>
        <p:spPr>
          <a:xfrm>
            <a:off x="314793" y="0"/>
            <a:ext cx="1050810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/>
              <a:t>Mr. Cooper </a:t>
            </a:r>
            <a:r>
              <a:rPr lang="en-US" sz="3500" dirty="0" err="1"/>
              <a:t>necesita</a:t>
            </a:r>
            <a:r>
              <a:rPr lang="en-US" sz="3500" dirty="0"/>
              <a:t> ideas para </a:t>
            </a:r>
          </a:p>
          <a:p>
            <a:r>
              <a:rPr lang="en-US" sz="3500" dirty="0"/>
              <a:t>un </a:t>
            </a:r>
            <a:r>
              <a:rPr lang="en-US" sz="3500" dirty="0" err="1"/>
              <a:t>disfraz</a:t>
            </a:r>
            <a:r>
              <a:rPr lang="en-US" sz="3500" dirty="0"/>
              <a:t> de Halloween.</a:t>
            </a:r>
          </a:p>
        </p:txBody>
      </p:sp>
      <p:pic>
        <p:nvPicPr>
          <p:cNvPr id="6" name="Picture 2" descr="Hangin, with Mr. Cooper | Television Wiki | Fandom">
            <a:extLst>
              <a:ext uri="{FF2B5EF4-FFF2-40B4-BE49-F238E27FC236}">
                <a16:creationId xmlns:a16="http://schemas.microsoft.com/office/drawing/2014/main" id="{E3E871A3-8CDE-7947-B124-14E205B39B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67" b="25833" l="48750" r="75625">
                        <a14:foregroundMark x1="68750" y1="2778" x2="57708" y2="2917"/>
                        <a14:foregroundMark x1="57708" y1="2917" x2="57292" y2="3056"/>
                        <a14:foregroundMark x1="64583" y1="1667" x2="61042" y2="1667"/>
                        <a14:foregroundMark x1="60000" y1="25833" x2="68542" y2="25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646" r="20987" b="71701"/>
          <a:stretch/>
        </p:blipFill>
        <p:spPr bwMode="auto">
          <a:xfrm>
            <a:off x="1369102" y="1169551"/>
            <a:ext cx="2022907" cy="2573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E575127-F5ED-F040-A5F5-1ECE54332EBD}"/>
              </a:ext>
            </a:extLst>
          </p:cNvPr>
          <p:cNvSpPr/>
          <p:nvPr/>
        </p:nvSpPr>
        <p:spPr>
          <a:xfrm>
            <a:off x="0" y="0"/>
            <a:ext cx="12192000" cy="66294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23A990-C047-9048-8AA1-2F63175023E3}"/>
              </a:ext>
            </a:extLst>
          </p:cNvPr>
          <p:cNvSpPr txBox="1"/>
          <p:nvPr/>
        </p:nvSpPr>
        <p:spPr>
          <a:xfrm>
            <a:off x="345200" y="338554"/>
            <a:ext cx="6093618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</a:rPr>
              <a:t>Mr. ___________ se </a:t>
            </a:r>
            <a:r>
              <a:rPr lang="en-US" sz="3000" dirty="0" err="1">
                <a:solidFill>
                  <a:schemeClr val="bg1"/>
                </a:solidFill>
              </a:rPr>
              <a:t>va</a:t>
            </a:r>
            <a:r>
              <a:rPr lang="en-US" sz="3000" dirty="0">
                <a:solidFill>
                  <a:schemeClr val="bg1"/>
                </a:solidFill>
              </a:rPr>
              <a:t> a </a:t>
            </a:r>
            <a:r>
              <a:rPr lang="en-US" sz="3000" dirty="0" err="1">
                <a:solidFill>
                  <a:schemeClr val="bg1"/>
                </a:solidFill>
              </a:rPr>
              <a:t>disfrazar</a:t>
            </a:r>
            <a:r>
              <a:rPr lang="en-US" sz="3000" dirty="0">
                <a:solidFill>
                  <a:schemeClr val="bg1"/>
                </a:solidFill>
              </a:rPr>
              <a:t> de…..</a:t>
            </a:r>
          </a:p>
          <a:p>
            <a:endParaRPr lang="en-US" sz="1800" dirty="0">
              <a:solidFill>
                <a:schemeClr val="bg1"/>
              </a:solidFill>
            </a:endParaRPr>
          </a:p>
          <a:p>
            <a:endParaRPr lang="en-US" sz="4400" dirty="0">
              <a:solidFill>
                <a:schemeClr val="bg1"/>
              </a:solidFill>
            </a:endParaRPr>
          </a:p>
          <a:p>
            <a:endParaRPr lang="en-US" sz="4400" dirty="0">
              <a:solidFill>
                <a:schemeClr val="bg1"/>
              </a:solidFill>
            </a:endParaRPr>
          </a:p>
          <a:p>
            <a:endParaRPr lang="en-US" sz="4400" dirty="0">
              <a:solidFill>
                <a:schemeClr val="bg1"/>
              </a:solidFill>
            </a:endParaRPr>
          </a:p>
          <a:p>
            <a:r>
              <a:rPr lang="en-US" sz="5600" dirty="0">
                <a:solidFill>
                  <a:schemeClr val="bg1"/>
                </a:solidFill>
              </a:rPr>
              <a:t>UNA CALABAZA?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031AB7A-B258-0F41-A6AF-CA1EA0462A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846" b="97436" l="9573" r="89838">
                        <a14:foregroundMark x1="38733" y1="89957" x2="38733" y2="96368"/>
                        <a14:foregroundMark x1="60677" y1="90598" x2="65096" y2="97436"/>
                        <a14:foregroundMark x1="51841" y1="9188" x2="50663" y2="384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69225" y="193930"/>
            <a:ext cx="4668466" cy="6435470"/>
          </a:xfrm>
          <a:prstGeom prst="rect">
            <a:avLst/>
          </a:prstGeom>
        </p:spPr>
      </p:pic>
      <p:pic>
        <p:nvPicPr>
          <p:cNvPr id="11" name="Picture 2" descr="Hangin, with Mr. Cooper | Television Wiki | Fandom">
            <a:extLst>
              <a:ext uri="{FF2B5EF4-FFF2-40B4-BE49-F238E27FC236}">
                <a16:creationId xmlns:a16="http://schemas.microsoft.com/office/drawing/2014/main" id="{C476EB60-82BF-7342-A879-6C0F733615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67" b="25833" l="48750" r="75625">
                        <a14:foregroundMark x1="68750" y1="2778" x2="57708" y2="2917"/>
                        <a14:foregroundMark x1="57708" y1="2917" x2="57292" y2="3056"/>
                        <a14:foregroundMark x1="64583" y1="1667" x2="61042" y2="1667"/>
                        <a14:foregroundMark x1="60000" y1="25833" x2="68542" y2="25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646" r="20987" b="71701"/>
          <a:stretch/>
        </p:blipFill>
        <p:spPr bwMode="auto">
          <a:xfrm>
            <a:off x="8264824" y="602628"/>
            <a:ext cx="927301" cy="117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7286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F5E5E82-7958-C348-B4E2-7032549010D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D7BE22-031B-1344-BC81-E60DBB8409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500" b="97188" l="10000" r="90000">
                        <a14:foregroundMark x1="42625" y1="88313" x2="42813" y2="97188"/>
                        <a14:foregroundMark x1="47563" y1="89063" x2="49500" y2="93500"/>
                        <a14:foregroundMark x1="44313" y1="3500" x2="45563" y2="210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99065" y="750427"/>
            <a:ext cx="5964236" cy="59642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63AE32E-58CE-B94F-8C1B-5FEF64B89441}"/>
              </a:ext>
            </a:extLst>
          </p:cNvPr>
          <p:cNvSpPr txBox="1"/>
          <p:nvPr/>
        </p:nvSpPr>
        <p:spPr>
          <a:xfrm>
            <a:off x="314793" y="0"/>
            <a:ext cx="1050810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>
                <a:solidFill>
                  <a:schemeClr val="bg1"/>
                </a:solidFill>
              </a:rPr>
              <a:t>Mr. __________ se </a:t>
            </a:r>
            <a:r>
              <a:rPr lang="en-US" sz="3500" dirty="0" err="1">
                <a:solidFill>
                  <a:schemeClr val="bg1"/>
                </a:solidFill>
              </a:rPr>
              <a:t>va</a:t>
            </a:r>
            <a:r>
              <a:rPr lang="en-US" sz="3500" dirty="0">
                <a:solidFill>
                  <a:schemeClr val="bg1"/>
                </a:solidFill>
              </a:rPr>
              <a:t> a </a:t>
            </a:r>
            <a:r>
              <a:rPr lang="en-US" sz="3500" dirty="0" err="1">
                <a:solidFill>
                  <a:schemeClr val="bg1"/>
                </a:solidFill>
              </a:rPr>
              <a:t>disfrazar</a:t>
            </a:r>
            <a:r>
              <a:rPr lang="en-US" sz="3500" dirty="0">
                <a:solidFill>
                  <a:schemeClr val="bg1"/>
                </a:solidFill>
              </a:rPr>
              <a:t> de…..</a:t>
            </a:r>
          </a:p>
          <a:p>
            <a:endParaRPr lang="en-US" sz="3500" dirty="0">
              <a:solidFill>
                <a:schemeClr val="bg1"/>
              </a:solidFill>
            </a:endParaRPr>
          </a:p>
          <a:p>
            <a:endParaRPr lang="en-US" sz="7000" dirty="0">
              <a:solidFill>
                <a:schemeClr val="bg1"/>
              </a:solidFill>
            </a:endParaRPr>
          </a:p>
          <a:p>
            <a:r>
              <a:rPr lang="en-US" sz="7000" dirty="0">
                <a:solidFill>
                  <a:schemeClr val="bg1"/>
                </a:solidFill>
              </a:rPr>
              <a:t>Un </a:t>
            </a:r>
          </a:p>
          <a:p>
            <a:r>
              <a:rPr lang="en-US" sz="7000" dirty="0" err="1">
                <a:solidFill>
                  <a:schemeClr val="bg1"/>
                </a:solidFill>
              </a:rPr>
              <a:t>vampiro</a:t>
            </a:r>
            <a:r>
              <a:rPr lang="en-US" sz="7000" dirty="0">
                <a:solidFill>
                  <a:schemeClr val="bg1"/>
                </a:solidFill>
              </a:rPr>
              <a:t>?</a:t>
            </a:r>
          </a:p>
        </p:txBody>
      </p:sp>
      <p:pic>
        <p:nvPicPr>
          <p:cNvPr id="7" name="Picture 2" descr="Hangin, with Mr. Cooper | Television Wiki | Fandom">
            <a:extLst>
              <a:ext uri="{FF2B5EF4-FFF2-40B4-BE49-F238E27FC236}">
                <a16:creationId xmlns:a16="http://schemas.microsoft.com/office/drawing/2014/main" id="{48D76A58-6A4F-0840-9FF3-CCA9AA7157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67" b="25833" l="48750" r="75625">
                        <a14:foregroundMark x1="68750" y1="2778" x2="57708" y2="2917"/>
                        <a14:foregroundMark x1="57708" y1="2917" x2="57292" y2="3056"/>
                        <a14:foregroundMark x1="64583" y1="1667" x2="61042" y2="1667"/>
                        <a14:foregroundMark x1="60000" y1="25833" x2="68542" y2="25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646" r="20987" b="71701"/>
          <a:stretch/>
        </p:blipFill>
        <p:spPr bwMode="auto">
          <a:xfrm>
            <a:off x="7780738" y="750427"/>
            <a:ext cx="800445" cy="1018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7018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15B31A0-3EBD-E041-AD7C-C0299D30AD7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2" descr="Hangin, with Mr. Cooper | Television Wiki | Fandom">
            <a:extLst>
              <a:ext uri="{FF2B5EF4-FFF2-40B4-BE49-F238E27FC236}">
                <a16:creationId xmlns:a16="http://schemas.microsoft.com/office/drawing/2014/main" id="{0B754474-CE5D-3E42-AADE-5CF74F3F0B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67" b="25833" l="48750" r="75625">
                        <a14:foregroundMark x1="68750" y1="2778" x2="57708" y2="2917"/>
                        <a14:foregroundMark x1="57708" y1="2917" x2="57292" y2="3056"/>
                        <a14:foregroundMark x1="64583" y1="1667" x2="61042" y2="1667"/>
                        <a14:foregroundMark x1="60000" y1="25833" x2="68542" y2="25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646" r="20987" b="71701"/>
          <a:stretch/>
        </p:blipFill>
        <p:spPr bwMode="auto">
          <a:xfrm>
            <a:off x="8511729" y="1106916"/>
            <a:ext cx="700423" cy="891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BED7471-4FD6-DD46-B211-BB8C64F06B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742" b="99551" l="7018" r="93333">
                        <a14:foregroundMark x1="46316" y1="6966" x2="55439" y2="7191"/>
                        <a14:foregroundMark x1="29825" y1="88989" x2="29123" y2="99326"/>
                        <a14:foregroundMark x1="72281" y1="91685" x2="75088" y2="99775"/>
                        <a14:foregroundMark x1="7018" y1="58202" x2="14386" y2="44045"/>
                        <a14:foregroundMark x1="93333" y1="53483" x2="87719" y2="39775"/>
                        <a14:backgroundMark x1="46316" y1="11461" x2="49123" y2="157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52150" y="879829"/>
            <a:ext cx="4219583" cy="53379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63AE32E-58CE-B94F-8C1B-5FEF64B89441}"/>
              </a:ext>
            </a:extLst>
          </p:cNvPr>
          <p:cNvSpPr txBox="1"/>
          <p:nvPr/>
        </p:nvSpPr>
        <p:spPr>
          <a:xfrm>
            <a:off x="199596" y="409826"/>
            <a:ext cx="659489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>
                <a:solidFill>
                  <a:schemeClr val="bg1"/>
                </a:solidFill>
              </a:rPr>
              <a:t>Mr. _______ se </a:t>
            </a:r>
            <a:r>
              <a:rPr lang="en-US" sz="3500" dirty="0" err="1">
                <a:solidFill>
                  <a:schemeClr val="bg1"/>
                </a:solidFill>
              </a:rPr>
              <a:t>va</a:t>
            </a:r>
            <a:r>
              <a:rPr lang="en-US" sz="3500" dirty="0">
                <a:solidFill>
                  <a:schemeClr val="bg1"/>
                </a:solidFill>
              </a:rPr>
              <a:t> a </a:t>
            </a:r>
            <a:r>
              <a:rPr lang="en-US" sz="3500" dirty="0" err="1">
                <a:solidFill>
                  <a:schemeClr val="bg1"/>
                </a:solidFill>
              </a:rPr>
              <a:t>disfrazar</a:t>
            </a:r>
            <a:r>
              <a:rPr lang="en-US" sz="3500" dirty="0">
                <a:solidFill>
                  <a:schemeClr val="bg1"/>
                </a:solidFill>
              </a:rPr>
              <a:t> de…..</a:t>
            </a:r>
          </a:p>
          <a:p>
            <a:endParaRPr lang="en-US" sz="3500" dirty="0">
              <a:solidFill>
                <a:schemeClr val="bg1"/>
              </a:solidFill>
            </a:endParaRPr>
          </a:p>
          <a:p>
            <a:endParaRPr lang="en-US" sz="7000" dirty="0">
              <a:solidFill>
                <a:schemeClr val="bg1"/>
              </a:solidFill>
            </a:endParaRPr>
          </a:p>
          <a:p>
            <a:r>
              <a:rPr lang="en-US" sz="7000" dirty="0">
                <a:solidFill>
                  <a:schemeClr val="bg1"/>
                </a:solidFill>
              </a:rPr>
              <a:t>UNA</a:t>
            </a:r>
          </a:p>
          <a:p>
            <a:r>
              <a:rPr lang="en-US" sz="7000" dirty="0">
                <a:solidFill>
                  <a:schemeClr val="bg1"/>
                </a:solidFill>
              </a:rPr>
              <a:t> ARAÑA?</a:t>
            </a:r>
          </a:p>
        </p:txBody>
      </p:sp>
    </p:spTree>
    <p:extLst>
      <p:ext uri="{BB962C8B-B14F-4D97-AF65-F5344CB8AC3E}">
        <p14:creationId xmlns:p14="http://schemas.microsoft.com/office/powerpoint/2010/main" val="3688022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E1A19C4-81B1-A543-A9E5-1BEFFB54E3DC}"/>
              </a:ext>
            </a:extLst>
          </p:cNvPr>
          <p:cNvSpPr txBox="1"/>
          <p:nvPr/>
        </p:nvSpPr>
        <p:spPr>
          <a:xfrm>
            <a:off x="314793" y="0"/>
            <a:ext cx="1050810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/>
              <a:t>Mr. _______ se </a:t>
            </a:r>
            <a:r>
              <a:rPr lang="en-US" sz="3500" dirty="0" err="1"/>
              <a:t>va</a:t>
            </a:r>
            <a:r>
              <a:rPr lang="en-US" sz="3500" dirty="0"/>
              <a:t> a </a:t>
            </a:r>
            <a:r>
              <a:rPr lang="en-US" sz="3500" dirty="0" err="1"/>
              <a:t>disfrazar</a:t>
            </a:r>
            <a:r>
              <a:rPr lang="en-US" sz="3500" dirty="0"/>
              <a:t> del </a:t>
            </a:r>
          </a:p>
          <a:p>
            <a:r>
              <a:rPr lang="en-US" sz="3500" dirty="0" err="1"/>
              <a:t>personaje</a:t>
            </a:r>
            <a:r>
              <a:rPr lang="en-US" sz="3500" dirty="0"/>
              <a:t> de </a:t>
            </a:r>
            <a:r>
              <a:rPr lang="en-US" sz="3500" dirty="0" err="1"/>
              <a:t>su</a:t>
            </a:r>
            <a:r>
              <a:rPr lang="en-US" sz="3500" dirty="0"/>
              <a:t> </a:t>
            </a:r>
            <a:r>
              <a:rPr lang="en-US" sz="3500" dirty="0" err="1"/>
              <a:t>serie</a:t>
            </a:r>
            <a:r>
              <a:rPr lang="en-US" sz="3500" dirty="0"/>
              <a:t> </a:t>
            </a:r>
            <a:r>
              <a:rPr lang="en-US" sz="3500" dirty="0" err="1"/>
              <a:t>favorito</a:t>
            </a:r>
            <a:r>
              <a:rPr lang="en-US" sz="3500" dirty="0"/>
              <a:t>…..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58AC0FE-D058-6C47-B689-D57BC0FD95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3707" y="0"/>
            <a:ext cx="51435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4400C55-BEAA-F049-8CDA-7F80955A77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1886" b="97987" l="10000" r="90000"/>
                    </a14:imgEffect>
                  </a14:imgLayer>
                </a14:imgProps>
              </a:ext>
            </a:extLst>
          </a:blip>
          <a:srcRect t="79873"/>
          <a:stretch/>
        </p:blipFill>
        <p:spPr>
          <a:xfrm>
            <a:off x="8416547" y="3054328"/>
            <a:ext cx="1840478" cy="445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016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976C83C-00B6-1749-8D19-BE1DA1901F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309"/>
          <a:stretch/>
        </p:blipFill>
        <p:spPr>
          <a:xfrm>
            <a:off x="731520" y="1396539"/>
            <a:ext cx="3129105" cy="546146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5C5493F-C673-AD40-831A-CA9F3FB1C43E}"/>
              </a:ext>
            </a:extLst>
          </p:cNvPr>
          <p:cNvSpPr txBox="1"/>
          <p:nvPr/>
        </p:nvSpPr>
        <p:spPr>
          <a:xfrm>
            <a:off x="5062654" y="0"/>
            <a:ext cx="5760244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/>
              <a:t>Mrs. ________ se </a:t>
            </a:r>
            <a:r>
              <a:rPr lang="en-US" sz="4500" dirty="0" err="1"/>
              <a:t>va</a:t>
            </a:r>
            <a:r>
              <a:rPr lang="en-US" sz="4500" dirty="0"/>
              <a:t> a </a:t>
            </a:r>
            <a:r>
              <a:rPr lang="en-US" sz="4500" dirty="0" err="1"/>
              <a:t>disfrazar</a:t>
            </a:r>
            <a:r>
              <a:rPr lang="en-US" sz="4500" dirty="0"/>
              <a:t> de la Power Ranger </a:t>
            </a:r>
            <a:r>
              <a:rPr lang="en-US" sz="4500" dirty="0" err="1"/>
              <a:t>Rosada</a:t>
            </a:r>
            <a:r>
              <a:rPr lang="en-US" sz="4500" dirty="0"/>
              <a:t>…..</a:t>
            </a:r>
          </a:p>
        </p:txBody>
      </p:sp>
    </p:spTree>
    <p:extLst>
      <p:ext uri="{BB962C8B-B14F-4D97-AF65-F5344CB8AC3E}">
        <p14:creationId xmlns:p14="http://schemas.microsoft.com/office/powerpoint/2010/main" val="1677966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D4A7355-30A4-C047-A334-0DEE2573E7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3337" y="469779"/>
            <a:ext cx="2631947" cy="638822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354C834-EF57-8F4F-B21E-8FA9D9CC4349}"/>
              </a:ext>
            </a:extLst>
          </p:cNvPr>
          <p:cNvSpPr txBox="1"/>
          <p:nvPr/>
        </p:nvSpPr>
        <p:spPr>
          <a:xfrm>
            <a:off x="314793" y="0"/>
            <a:ext cx="105081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 err="1"/>
              <a:t>Mr</a:t>
            </a:r>
            <a:r>
              <a:rPr lang="en-US" sz="3500" dirty="0"/>
              <a:t> ___________ se </a:t>
            </a:r>
            <a:r>
              <a:rPr lang="en-US" sz="3500" dirty="0" err="1"/>
              <a:t>va</a:t>
            </a:r>
            <a:r>
              <a:rPr lang="en-US" sz="3500" dirty="0"/>
              <a:t> a </a:t>
            </a:r>
            <a:r>
              <a:rPr lang="en-US" sz="3500" dirty="0" err="1"/>
              <a:t>disfrazar</a:t>
            </a:r>
            <a:r>
              <a:rPr lang="en-US" sz="3500" dirty="0"/>
              <a:t> de…..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F56CCC-14F8-A443-9141-90081E77468D}"/>
              </a:ext>
            </a:extLst>
          </p:cNvPr>
          <p:cNvSpPr txBox="1"/>
          <p:nvPr/>
        </p:nvSpPr>
        <p:spPr>
          <a:xfrm>
            <a:off x="434283" y="2033673"/>
            <a:ext cx="326571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/>
              <a:t>HULK?!</a:t>
            </a:r>
          </a:p>
        </p:txBody>
      </p:sp>
    </p:spTree>
    <p:extLst>
      <p:ext uri="{BB962C8B-B14F-4D97-AF65-F5344CB8AC3E}">
        <p14:creationId xmlns:p14="http://schemas.microsoft.com/office/powerpoint/2010/main" val="2787298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5B98F89-0D5F-2A44-B127-4AD776F0D4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3200" b="80627" l="25148" r="74496">
                        <a14:foregroundMark x1="25623" y1="53751" x2="29537" y2="53751"/>
                        <a14:foregroundMark x1="29537" y1="53751" x2="38078" y2="53751"/>
                        <a14:foregroundMark x1="38078" y1="53751" x2="53499" y2="52991"/>
                        <a14:foregroundMark x1="53499" y1="52991" x2="57533" y2="53086"/>
                        <a14:foregroundMark x1="57533" y1="53086" x2="66379" y2="52725"/>
                        <a14:foregroundMark x1="72990" y1="53083" x2="73784" y2="53181"/>
                        <a14:foregroundMark x1="73784" y1="53181" x2="74852" y2="66572"/>
                        <a14:foregroundMark x1="74852" y1="66572" x2="73784" y2="69801"/>
                        <a14:foregroundMark x1="73784" y1="69801" x2="63227" y2="72080"/>
                        <a14:foregroundMark x1="63227" y1="72080" x2="42942" y2="68946"/>
                        <a14:foregroundMark x1="42942" y1="68946" x2="28351" y2="62013"/>
                        <a14:foregroundMark x1="28351" y1="62013" x2="26809" y2="54986"/>
                        <a14:foregroundMark x1="26809" y1="54986" x2="26690" y2="54986"/>
                        <a14:foregroundMark x1="24911" y1="56790" x2="25267" y2="75973"/>
                        <a14:foregroundMark x1="25267" y1="75973" x2="28114" y2="77968"/>
                        <a14:foregroundMark x1="28114" y1="77968" x2="52788" y2="76828"/>
                        <a14:foregroundMark x1="52788" y1="76828" x2="66192" y2="77873"/>
                        <a14:foregroundMark x1="66192" y1="77873" x2="72598" y2="76923"/>
                        <a14:foregroundMark x1="72598" y1="76923" x2="74377" y2="54416"/>
                        <a14:foregroundMark x1="72488" y1="54200" x2="72039" y2="54149"/>
                        <a14:foregroundMark x1="74377" y1="54416" x2="72569" y2="54209"/>
                        <a14:foregroundMark x1="47805" y1="55651" x2="49466" y2="60874"/>
                        <a14:foregroundMark x1="49466" y1="60874" x2="55397" y2="63913"/>
                        <a14:foregroundMark x1="55397" y1="63913" x2="56346" y2="64198"/>
                        <a14:foregroundMark x1="43772" y1="45774" x2="47331" y2="57075"/>
                        <a14:foregroundMark x1="47331" y1="57075" x2="47924" y2="57930"/>
                        <a14:foregroundMark x1="27521" y1="68946" x2="34520" y2="73504"/>
                        <a14:foregroundMark x1="34520" y1="73504" x2="39146" y2="74834"/>
                        <a14:foregroundMark x1="39146" y1="74834" x2="39265" y2="74834"/>
                        <a14:foregroundMark x1="40925" y1="76068" x2="56940" y2="75499"/>
                        <a14:foregroundMark x1="55753" y1="77873" x2="40214" y2="77683"/>
                        <a14:foregroundMark x1="73072" y1="76258" x2="73784" y2="78822"/>
                        <a14:foregroundMark x1="74259" y1="76923" x2="74614" y2="62488"/>
                        <a14:foregroundMark x1="72123" y1="54416" x2="70313" y2="51806"/>
                        <a14:foregroundMark x1="64416" y1="44814" x2="62515" y2="43685"/>
                        <a14:foregroundMark x1="62515" y1="43685" x2="53974" y2="47578"/>
                        <a14:foregroundMark x1="53974" y1="47578" x2="51246" y2="49953"/>
                        <a14:foregroundMark x1="51246" y1="49953" x2="49466" y2="54416"/>
                        <a14:foregroundMark x1="26690" y1="77113" x2="25148" y2="80627"/>
                        <a14:foregroundMark x1="25148" y1="80627" x2="25148" y2="80627"/>
                        <a14:foregroundMark x1="42112" y1="44065" x2="38197" y2="44824"/>
                        <a14:foregroundMark x1="38197" y1="44824" x2="36536" y2="48148"/>
                        <a14:foregroundMark x1="36536" y1="48148" x2="39027" y2="51377"/>
                        <a14:foregroundMark x1="39027" y1="51377" x2="39976" y2="52137"/>
                        <a14:backgroundMark x1="65362" y1="45964" x2="66667" y2="48908"/>
                        <a14:backgroundMark x1="66667" y1="48908" x2="66904" y2="52137"/>
                        <a14:backgroundMark x1="66904" y1="52137" x2="73072" y2="52991"/>
                        <a14:backgroundMark x1="73072" y1="52991" x2="73191" y2="52232"/>
                        <a14:backgroundMark x1="70700" y1="52612" x2="66548" y2="47104"/>
                        <a14:backgroundMark x1="66548" y1="47104" x2="66074" y2="44919"/>
                        <a14:backgroundMark x1="65006" y1="44729" x2="65480" y2="46819"/>
                      </a14:backgroundRemoval>
                    </a14:imgEffect>
                  </a14:imgLayer>
                </a14:imgProps>
              </a:ext>
            </a:extLst>
          </a:blip>
          <a:srcRect l="25939" t="19359" r="24606" b="21988"/>
          <a:stretch/>
        </p:blipFill>
        <p:spPr>
          <a:xfrm>
            <a:off x="133003" y="1925053"/>
            <a:ext cx="3563203" cy="52786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B2776DF-F437-0D4E-AC6B-A4CB65567AD1}"/>
              </a:ext>
            </a:extLst>
          </p:cNvPr>
          <p:cNvSpPr txBox="1"/>
          <p:nvPr/>
        </p:nvSpPr>
        <p:spPr>
          <a:xfrm>
            <a:off x="314793" y="0"/>
            <a:ext cx="105081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 err="1"/>
              <a:t>Mr</a:t>
            </a:r>
            <a:r>
              <a:rPr lang="en-US" sz="3500" dirty="0"/>
              <a:t> ___________ se </a:t>
            </a:r>
            <a:r>
              <a:rPr lang="en-US" sz="3500" dirty="0" err="1"/>
              <a:t>va</a:t>
            </a:r>
            <a:r>
              <a:rPr lang="en-US" sz="3500" dirty="0"/>
              <a:t> a </a:t>
            </a:r>
            <a:r>
              <a:rPr lang="en-US" sz="3500" dirty="0" err="1"/>
              <a:t>disfrazar</a:t>
            </a:r>
            <a:r>
              <a:rPr lang="en-US" sz="3500" dirty="0"/>
              <a:t> de Mr. Rogers</a:t>
            </a:r>
          </a:p>
        </p:txBody>
      </p:sp>
    </p:spTree>
    <p:extLst>
      <p:ext uri="{BB962C8B-B14F-4D97-AF65-F5344CB8AC3E}">
        <p14:creationId xmlns:p14="http://schemas.microsoft.com/office/powerpoint/2010/main" val="766739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2D6414C-29DE-EC4D-B4F4-C34B80F305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926" b="99396" l="26050" r="70000">
                        <a14:foregroundMark x1="48400" y1="9060" x2="48400" y2="19933"/>
                        <a14:foregroundMark x1="43700" y1="23356" x2="37050" y2="27785"/>
                        <a14:foregroundMark x1="54950" y1="24899" x2="54950" y2="24899"/>
                        <a14:foregroundMark x1="37900" y1="68255" x2="35900" y2="98993"/>
                        <a14:foregroundMark x1="69750" y1="92148" x2="70000" y2="99396"/>
                        <a14:foregroundMark x1="70000" y1="99396" x2="70000" y2="99396"/>
                        <a14:foregroundMark x1="54200" y1="34497" x2="54200" y2="39933"/>
                        <a14:backgroundMark x1="63900" y1="62685" x2="64200" y2="75705"/>
                        <a14:backgroundMark x1="64200" y1="75705" x2="67900" y2="78389"/>
                        <a14:backgroundMark x1="46700" y1="26242" x2="45200" y2="32148"/>
                        <a14:backgroundMark x1="45200" y1="32148" x2="46600" y2="37987"/>
                        <a14:backgroundMark x1="46600" y1="37987" x2="51750" y2="36309"/>
                        <a14:backgroundMark x1="51750" y1="36309" x2="52150" y2="30067"/>
                        <a14:backgroundMark x1="52150" y1="30067" x2="48300" y2="26443"/>
                        <a14:backgroundMark x1="48300" y1="26443" x2="46850" y2="26644"/>
                        <a14:backgroundMark x1="50550" y1="37919" x2="49550" y2="41141"/>
                      </a14:backgroundRemoval>
                    </a14:imgEffect>
                  </a14:imgLayer>
                </a14:imgProps>
              </a:ext>
            </a:extLst>
          </a:blip>
          <a:srcRect l="20952" r="27619"/>
          <a:stretch/>
        </p:blipFill>
        <p:spPr>
          <a:xfrm>
            <a:off x="0" y="124494"/>
            <a:ext cx="4400019" cy="63710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863A108-CFCF-1E4A-A4D0-291B8A66FF3F}"/>
              </a:ext>
            </a:extLst>
          </p:cNvPr>
          <p:cNvSpPr txBox="1"/>
          <p:nvPr/>
        </p:nvSpPr>
        <p:spPr>
          <a:xfrm>
            <a:off x="4606463" y="0"/>
            <a:ext cx="621643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 err="1"/>
              <a:t>Mrs</a:t>
            </a:r>
            <a:r>
              <a:rPr lang="en-US" sz="3500" dirty="0"/>
              <a:t> _________ se </a:t>
            </a:r>
            <a:r>
              <a:rPr lang="en-US" sz="3500" dirty="0" err="1"/>
              <a:t>va</a:t>
            </a:r>
            <a:r>
              <a:rPr lang="en-US" sz="3500" dirty="0"/>
              <a:t> a </a:t>
            </a:r>
            <a:r>
              <a:rPr lang="en-US" sz="3500" dirty="0" err="1"/>
              <a:t>disfrazar</a:t>
            </a:r>
            <a:r>
              <a:rPr lang="en-US" sz="3500" dirty="0"/>
              <a:t> de </a:t>
            </a:r>
          </a:p>
          <a:p>
            <a:endParaRPr lang="en-US" sz="7500" dirty="0"/>
          </a:p>
          <a:p>
            <a:r>
              <a:rPr lang="en-US" sz="7500" dirty="0"/>
              <a:t>UNA BRUJA!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43A716-CFCE-2346-92A4-35C57E9916F9}"/>
              </a:ext>
            </a:extLst>
          </p:cNvPr>
          <p:cNvSpPr txBox="1"/>
          <p:nvPr/>
        </p:nvSpPr>
        <p:spPr>
          <a:xfrm>
            <a:off x="513347" y="-1395663"/>
            <a:ext cx="48286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When you insert image, move it to the back or bring the witch to the front</a:t>
            </a:r>
          </a:p>
        </p:txBody>
      </p:sp>
    </p:spTree>
    <p:extLst>
      <p:ext uri="{BB962C8B-B14F-4D97-AF65-F5344CB8AC3E}">
        <p14:creationId xmlns:p14="http://schemas.microsoft.com/office/powerpoint/2010/main" val="16801719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04C6EC-A43B-CB4A-BA08-F1A3CCE295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15471"/>
            <a:ext cx="6350000" cy="6350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DF5882B-E59D-D546-B2D9-D5D09B01371F}"/>
              </a:ext>
            </a:extLst>
          </p:cNvPr>
          <p:cNvSpPr txBox="1"/>
          <p:nvPr/>
        </p:nvSpPr>
        <p:spPr>
          <a:xfrm>
            <a:off x="314793" y="0"/>
            <a:ext cx="105081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 err="1"/>
              <a:t>Mr</a:t>
            </a:r>
            <a:r>
              <a:rPr lang="en-US" sz="3500" dirty="0"/>
              <a:t> _______. se </a:t>
            </a:r>
            <a:r>
              <a:rPr lang="en-US" sz="3500" dirty="0" err="1"/>
              <a:t>va</a:t>
            </a:r>
            <a:r>
              <a:rPr lang="en-US" sz="3500" dirty="0"/>
              <a:t> a </a:t>
            </a:r>
            <a:r>
              <a:rPr lang="en-US" sz="3500" dirty="0" err="1"/>
              <a:t>disfrazar</a:t>
            </a:r>
            <a:r>
              <a:rPr lang="en-US" sz="3500" dirty="0"/>
              <a:t> de…..</a:t>
            </a:r>
          </a:p>
        </p:txBody>
      </p:sp>
    </p:spTree>
    <p:extLst>
      <p:ext uri="{BB962C8B-B14F-4D97-AF65-F5344CB8AC3E}">
        <p14:creationId xmlns:p14="http://schemas.microsoft.com/office/powerpoint/2010/main" val="1467016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1B0C0E2-B7CF-C74B-9C62-9719B6ACE9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223" t="15083" r="21451"/>
          <a:stretch/>
        </p:blipFill>
        <p:spPr>
          <a:xfrm>
            <a:off x="546411" y="-1"/>
            <a:ext cx="3128603" cy="68580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6E4F276-D4CC-9240-BE33-47566D88D5FE}"/>
              </a:ext>
            </a:extLst>
          </p:cNvPr>
          <p:cNvSpPr txBox="1"/>
          <p:nvPr/>
        </p:nvSpPr>
        <p:spPr>
          <a:xfrm>
            <a:off x="3966802" y="0"/>
            <a:ext cx="6856096" cy="3708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/>
              <a:t>Mrs. ________ se </a:t>
            </a:r>
            <a:r>
              <a:rPr lang="en-US" sz="3500" dirty="0" err="1"/>
              <a:t>va</a:t>
            </a:r>
            <a:r>
              <a:rPr lang="en-US" sz="3500" dirty="0"/>
              <a:t> a </a:t>
            </a:r>
            <a:r>
              <a:rPr lang="en-US" sz="3500" dirty="0" err="1"/>
              <a:t>disfrazar</a:t>
            </a:r>
            <a:r>
              <a:rPr lang="en-US" sz="3500" dirty="0"/>
              <a:t> de…..</a:t>
            </a:r>
          </a:p>
          <a:p>
            <a:endParaRPr lang="en-US" sz="3500" dirty="0"/>
          </a:p>
          <a:p>
            <a:endParaRPr lang="en-US" sz="6500" dirty="0"/>
          </a:p>
          <a:p>
            <a:r>
              <a:rPr lang="en-US" sz="6500" dirty="0"/>
              <a:t>CAZAFANTASMA</a:t>
            </a:r>
          </a:p>
        </p:txBody>
      </p:sp>
    </p:spTree>
    <p:extLst>
      <p:ext uri="{BB962C8B-B14F-4D97-AF65-F5344CB8AC3E}">
        <p14:creationId xmlns:p14="http://schemas.microsoft.com/office/powerpoint/2010/main" val="3164944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BFD0B0A-EBBC-D44E-A802-8279C34FFB1E}"/>
              </a:ext>
            </a:extLst>
          </p:cNvPr>
          <p:cNvSpPr txBox="1"/>
          <p:nvPr/>
        </p:nvSpPr>
        <p:spPr>
          <a:xfrm>
            <a:off x="314793" y="0"/>
            <a:ext cx="10508105" cy="2108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 err="1"/>
              <a:t>Mr</a:t>
            </a:r>
            <a:r>
              <a:rPr lang="en-US" sz="3500" dirty="0"/>
              <a:t> ___________ se </a:t>
            </a:r>
            <a:r>
              <a:rPr lang="en-US" sz="3500" dirty="0" err="1"/>
              <a:t>va</a:t>
            </a:r>
            <a:r>
              <a:rPr lang="en-US" sz="3500" dirty="0"/>
              <a:t> a </a:t>
            </a:r>
            <a:r>
              <a:rPr lang="en-US" sz="3500" dirty="0" err="1"/>
              <a:t>disfrazar</a:t>
            </a:r>
            <a:r>
              <a:rPr lang="en-US" sz="3500" dirty="0"/>
              <a:t> de….</a:t>
            </a:r>
          </a:p>
          <a:p>
            <a:endParaRPr lang="en-US" sz="4800" dirty="0"/>
          </a:p>
          <a:p>
            <a:r>
              <a:rPr lang="en-US" sz="4800" dirty="0"/>
              <a:t>UNA FOTOGRAFÍA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FF3A6CB-D486-4A4C-8576-0A6E8AEC36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834" b="75831" l="4433" r="39539">
                        <a14:foregroundMark x1="9243" y1="17038" x2="9220" y2="15710"/>
                        <a14:foregroundMark x1="9929" y1="56193" x2="9294" y2="19925"/>
                        <a14:foregroundMark x1="17563" y1="10516" x2="18440" y2="9970"/>
                        <a14:foregroundMark x1="14391" y1="12491" x2="14794" y2="12240"/>
                        <a14:foregroundMark x1="13705" y1="12918" x2="14293" y2="12552"/>
                        <a14:foregroundMark x1="9220" y1="15710" x2="10635" y2="14829"/>
                        <a14:foregroundMark x1="18440" y1="9970" x2="27660" y2="10272"/>
                        <a14:foregroundMark x1="27660" y1="10272" x2="34929" y2="9063"/>
                        <a14:foregroundMark x1="34929" y1="9063" x2="36525" y2="56193"/>
                        <a14:foregroundMark x1="38830" y1="54381" x2="37589" y2="8157"/>
                        <a14:foregroundMark x1="37589" y1="7553" x2="8511" y2="9063"/>
                        <a14:foregroundMark x1="8535" y1="18963" x2="8865" y2="22659"/>
                        <a14:foregroundMark x1="7624" y1="8761" x2="8472" y2="18261"/>
                        <a14:foregroundMark x1="11702" y1="6949" x2="19681" y2="6949"/>
                        <a14:foregroundMark x1="19681" y1="6949" x2="34397" y2="4834"/>
                        <a14:foregroundMark x1="34397" y1="4834" x2="37766" y2="4834"/>
                        <a14:foregroundMark x1="10106" y1="62236" x2="17574" y2="51536"/>
                        <a14:backgroundMark x1="10461" y1="15106" x2="32624" y2="43202"/>
                        <a14:backgroundMark x1="14539" y1="46828" x2="12766" y2="19335"/>
                        <a14:backgroundMark x1="12766" y1="19335" x2="13830" y2="15106"/>
                        <a14:backgroundMark x1="13830" y1="14804" x2="30674" y2="15106"/>
                        <a14:backgroundMark x1="30674" y1="15106" x2="31738" y2="15710"/>
                        <a14:backgroundMark x1="31738" y1="15408" x2="32447" y2="35045"/>
                        <a14:backgroundMark x1="26596" y1="41994" x2="16844" y2="50151"/>
                        <a14:backgroundMark x1="33511" y1="16314" x2="26773" y2="15106"/>
                      </a14:backgroundRemoval>
                    </a14:imgEffect>
                  </a14:imgLayer>
                </a14:imgProps>
              </a:ext>
            </a:extLst>
          </a:blip>
          <a:srcRect r="55674" b="15559"/>
          <a:stretch/>
        </p:blipFill>
        <p:spPr>
          <a:xfrm>
            <a:off x="1747608" y="1868190"/>
            <a:ext cx="4226805" cy="4725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4351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79CEB84-1603-CD4B-9D2C-C542F3E3E204}"/>
              </a:ext>
            </a:extLst>
          </p:cNvPr>
          <p:cNvSpPr/>
          <p:nvPr/>
        </p:nvSpPr>
        <p:spPr>
          <a:xfrm>
            <a:off x="304799" y="0"/>
            <a:ext cx="1015465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Other Resourcess:</a:t>
            </a:r>
            <a:endParaRPr lang="en-US" dirty="0">
              <a:hlinkClick r:id="rId2"/>
            </a:endParaRPr>
          </a:p>
          <a:p>
            <a:r>
              <a:rPr lang="en-US" dirty="0">
                <a:hlinkClick r:id="rId2"/>
              </a:rPr>
              <a:t>https://spanishplans.org/2017/10/29/spooky-stories/</a:t>
            </a:r>
          </a:p>
          <a:p>
            <a:r>
              <a:rPr lang="en-US" dirty="0">
                <a:hlinkClick r:id="rId2"/>
              </a:rPr>
              <a:t>https://spanishplans.org/2014/10/16/resources-day-of-the-dead-and-halloween/</a:t>
            </a:r>
            <a:endParaRPr lang="en-US" dirty="0"/>
          </a:p>
          <a:p>
            <a:endParaRPr lang="en-US" dirty="0"/>
          </a:p>
          <a:p>
            <a:r>
              <a:rPr lang="en-US" b="1" u="sng" dirty="0">
                <a:solidFill>
                  <a:srgbClr val="FF0000"/>
                </a:solidFill>
              </a:rPr>
              <a:t>In presentation mode, click the images to go to that resource. </a:t>
            </a:r>
          </a:p>
        </p:txBody>
      </p:sp>
      <p:pic>
        <p:nvPicPr>
          <p:cNvPr id="5" name="Picture 4">
            <a:hlinkClick r:id="rId3"/>
            <a:extLst>
              <a:ext uri="{FF2B5EF4-FFF2-40B4-BE49-F238E27FC236}">
                <a16:creationId xmlns:a16="http://schemas.microsoft.com/office/drawing/2014/main" id="{8F0C4355-11CB-7F46-A605-1012AF4F31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476" y="1511868"/>
            <a:ext cx="2520230" cy="2511829"/>
          </a:xfrm>
          <a:prstGeom prst="rect">
            <a:avLst/>
          </a:prstGeom>
        </p:spPr>
      </p:pic>
      <p:pic>
        <p:nvPicPr>
          <p:cNvPr id="6" name="Picture 5">
            <a:hlinkClick r:id="rId5"/>
            <a:extLst>
              <a:ext uri="{FF2B5EF4-FFF2-40B4-BE49-F238E27FC236}">
                <a16:creationId xmlns:a16="http://schemas.microsoft.com/office/drawing/2014/main" id="{B85DBC65-9126-3B4C-AEA9-95919A85C6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7126" y="1511869"/>
            <a:ext cx="2506580" cy="2489870"/>
          </a:xfrm>
          <a:prstGeom prst="rect">
            <a:avLst/>
          </a:prstGeom>
        </p:spPr>
      </p:pic>
      <p:pic>
        <p:nvPicPr>
          <p:cNvPr id="7" name="Picture 6">
            <a:hlinkClick r:id="rId7"/>
            <a:extLst>
              <a:ext uri="{FF2B5EF4-FFF2-40B4-BE49-F238E27FC236}">
                <a16:creationId xmlns:a16="http://schemas.microsoft.com/office/drawing/2014/main" id="{62DF981F-E976-F148-AEDC-2E1900A096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59483" y="1327928"/>
            <a:ext cx="2655486" cy="2655486"/>
          </a:xfrm>
          <a:prstGeom prst="rect">
            <a:avLst/>
          </a:prstGeom>
        </p:spPr>
      </p:pic>
      <p:pic>
        <p:nvPicPr>
          <p:cNvPr id="8" name="Picture 7">
            <a:hlinkClick r:id="rId9"/>
            <a:extLst>
              <a:ext uri="{FF2B5EF4-FFF2-40B4-BE49-F238E27FC236}">
                <a16:creationId xmlns:a16="http://schemas.microsoft.com/office/drawing/2014/main" id="{DC3A316A-3EE9-1147-8F3E-3446778C74E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5475" y="4189726"/>
            <a:ext cx="2560836" cy="2543764"/>
          </a:xfrm>
          <a:prstGeom prst="rect">
            <a:avLst/>
          </a:prstGeom>
        </p:spPr>
      </p:pic>
      <p:pic>
        <p:nvPicPr>
          <p:cNvPr id="9" name="Picture 8">
            <a:hlinkClick r:id="rId11"/>
            <a:extLst>
              <a:ext uri="{FF2B5EF4-FFF2-40B4-BE49-F238E27FC236}">
                <a16:creationId xmlns:a16="http://schemas.microsoft.com/office/drawing/2014/main" id="{5B093062-BA1E-164A-AD5C-EE8EA96E689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77126" y="4110788"/>
            <a:ext cx="2622702" cy="2622702"/>
          </a:xfrm>
          <a:prstGeom prst="rect">
            <a:avLst/>
          </a:prstGeom>
        </p:spPr>
      </p:pic>
      <p:pic>
        <p:nvPicPr>
          <p:cNvPr id="11" name="Picture 10">
            <a:hlinkClick r:id="rId13"/>
            <a:extLst>
              <a:ext uri="{FF2B5EF4-FFF2-40B4-BE49-F238E27FC236}">
                <a16:creationId xmlns:a16="http://schemas.microsoft.com/office/drawing/2014/main" id="{2B6E43C0-B71A-3C4B-8021-2D9C57E1726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59483" y="4110788"/>
            <a:ext cx="2655486" cy="2622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6333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220</Words>
  <Application>Microsoft Macintosh PowerPoint</Application>
  <PresentationFormat>Widescreen</PresentationFormat>
  <Paragraphs>47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8</cp:revision>
  <dcterms:created xsi:type="dcterms:W3CDTF">2021-10-29T14:40:45Z</dcterms:created>
  <dcterms:modified xsi:type="dcterms:W3CDTF">2022-10-28T00:25:31Z</dcterms:modified>
</cp:coreProperties>
</file>