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04" y="-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A1D8-6488-7B4A-948B-E1A245C7149A}" type="datetimeFigureOut">
              <a:rPr lang="en-US" smtClean="0"/>
              <a:pPr/>
              <a:t>1/11/18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49D4-7C65-E74C-9C8B-092E4A8C1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A1D8-6488-7B4A-948B-E1A245C7149A}" type="datetimeFigureOut">
              <a:rPr lang="en-US" smtClean="0"/>
              <a:pPr/>
              <a:t>1/11/18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49D4-7C65-E74C-9C8B-092E4A8C1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A1D8-6488-7B4A-948B-E1A245C7149A}" type="datetimeFigureOut">
              <a:rPr lang="en-US" smtClean="0"/>
              <a:pPr/>
              <a:t>1/11/18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49D4-7C65-E74C-9C8B-092E4A8C1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A1D8-6488-7B4A-948B-E1A245C7149A}" type="datetimeFigureOut">
              <a:rPr lang="en-US" smtClean="0"/>
              <a:pPr/>
              <a:t>1/11/18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49D4-7C65-E74C-9C8B-092E4A8C1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A1D8-6488-7B4A-948B-E1A245C7149A}" type="datetimeFigureOut">
              <a:rPr lang="en-US" smtClean="0"/>
              <a:pPr/>
              <a:t>1/11/18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49D4-7C65-E74C-9C8B-092E4A8C1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A1D8-6488-7B4A-948B-E1A245C7149A}" type="datetimeFigureOut">
              <a:rPr lang="en-US" smtClean="0"/>
              <a:pPr/>
              <a:t>1/11/18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49D4-7C65-E74C-9C8B-092E4A8C1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A1D8-6488-7B4A-948B-E1A245C7149A}" type="datetimeFigureOut">
              <a:rPr lang="en-US" smtClean="0"/>
              <a:pPr/>
              <a:t>1/11/18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49D4-7C65-E74C-9C8B-092E4A8C1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A1D8-6488-7B4A-948B-E1A245C7149A}" type="datetimeFigureOut">
              <a:rPr lang="en-US" smtClean="0"/>
              <a:pPr/>
              <a:t>1/11/18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49D4-7C65-E74C-9C8B-092E4A8C1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A1D8-6488-7B4A-948B-E1A245C7149A}" type="datetimeFigureOut">
              <a:rPr lang="en-US" smtClean="0"/>
              <a:pPr/>
              <a:t>1/11/18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49D4-7C65-E74C-9C8B-092E4A8C1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A1D8-6488-7B4A-948B-E1A245C7149A}" type="datetimeFigureOut">
              <a:rPr lang="en-US" smtClean="0"/>
              <a:pPr/>
              <a:t>1/11/18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49D4-7C65-E74C-9C8B-092E4A8C1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A1D8-6488-7B4A-948B-E1A245C7149A}" type="datetimeFigureOut">
              <a:rPr lang="en-US" smtClean="0"/>
              <a:pPr/>
              <a:t>1/11/18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49D4-7C65-E74C-9C8B-092E4A8C1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7A1D8-6488-7B4A-948B-E1A245C7149A}" type="datetimeFigureOut">
              <a:rPr lang="en-US" smtClean="0"/>
              <a:pPr/>
              <a:t>1/11/18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49D4-7C65-E74C-9C8B-092E4A8C1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4650545" y="4119033"/>
            <a:ext cx="716697" cy="27085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619648" y="711200"/>
            <a:ext cx="716697" cy="27085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0800" y="4119033"/>
            <a:ext cx="716697" cy="27085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9903" y="711200"/>
            <a:ext cx="716697" cy="27085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1151445" y="3429000"/>
            <a:ext cx="6858000" cy="1588"/>
          </a:xfrm>
          <a:prstGeom prst="line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0" y="17727"/>
            <a:ext cx="4572000" cy="340280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0" y="3437466"/>
            <a:ext cx="4572000" cy="340280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572000" y="16933"/>
            <a:ext cx="4572000" cy="340280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572002" y="3438261"/>
            <a:ext cx="4571997" cy="340280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 rot="16200000">
            <a:off x="458099" y="2611763"/>
            <a:ext cx="37480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Key</a:t>
            </a:r>
          </a:p>
          <a:p>
            <a:r>
              <a:rPr lang="en-US" sz="1000" dirty="0" smtClean="0"/>
              <a:t> </a:t>
            </a:r>
            <a:r>
              <a:rPr lang="en-US" sz="1000" dirty="0">
                <a:latin typeface="Wingdings"/>
              </a:rPr>
              <a:t>¤ </a:t>
            </a:r>
            <a:r>
              <a:rPr lang="en-US" sz="1000" dirty="0" smtClean="0">
                <a:latin typeface="Wingdings"/>
              </a:rPr>
              <a:t>	</a:t>
            </a:r>
            <a:r>
              <a:rPr lang="en-US" sz="1000" dirty="0" smtClean="0"/>
              <a:t> </a:t>
            </a:r>
            <a:r>
              <a:rPr lang="en-US" sz="1000" dirty="0" err="1" smtClean="0"/>
              <a:t>AudioBook</a:t>
            </a:r>
            <a:r>
              <a:rPr lang="en-US" sz="1000" dirty="0" smtClean="0"/>
              <a:t>           </a:t>
            </a:r>
            <a:r>
              <a:rPr lang="en-US" sz="1000" dirty="0" err="1"/>
              <a:t>ŝ</a:t>
            </a:r>
            <a:r>
              <a:rPr lang="en-US" sz="1000" dirty="0"/>
              <a:t> 	Silly</a:t>
            </a:r>
          </a:p>
          <a:p>
            <a:r>
              <a:rPr lang="en-US" sz="1000" dirty="0" smtClean="0"/>
              <a:t>© </a:t>
            </a:r>
            <a:r>
              <a:rPr lang="en-US" sz="1000" dirty="0"/>
              <a:t>	Cultural </a:t>
            </a:r>
            <a:r>
              <a:rPr lang="en-US" sz="1000" dirty="0" smtClean="0"/>
              <a:t>	        	 β</a:t>
            </a:r>
            <a:r>
              <a:rPr lang="en-US" sz="1000" dirty="0"/>
              <a:t>	Biographical</a:t>
            </a:r>
          </a:p>
          <a:p>
            <a:r>
              <a:rPr lang="en-US" sz="1000" dirty="0" err="1" smtClean="0">
                <a:latin typeface="Wingdings"/>
              </a:rPr>
              <a:t>i</a:t>
            </a:r>
            <a:r>
              <a:rPr lang="en-US" sz="1000" dirty="0">
                <a:latin typeface="Wingdings"/>
              </a:rPr>
              <a:t>	</a:t>
            </a:r>
            <a:r>
              <a:rPr lang="en-US" sz="1000" dirty="0"/>
              <a:t>Historical </a:t>
            </a:r>
            <a:r>
              <a:rPr lang="en-US" sz="1000" dirty="0"/>
              <a:t> </a:t>
            </a:r>
            <a:r>
              <a:rPr lang="en-US" sz="1000" dirty="0" smtClean="0"/>
              <a:t>    	 </a:t>
            </a:r>
            <a:r>
              <a:rPr lang="en-US" sz="1000" dirty="0" err="1" smtClean="0">
                <a:latin typeface="Webdings"/>
              </a:rPr>
              <a:t>i</a:t>
            </a:r>
            <a:r>
              <a:rPr lang="en-US" sz="1000" dirty="0">
                <a:latin typeface="Webdings"/>
              </a:rPr>
              <a:t>	</a:t>
            </a:r>
            <a:r>
              <a:rPr lang="en-US" sz="1000" dirty="0"/>
              <a:t>Informational </a:t>
            </a:r>
          </a:p>
          <a:p>
            <a:endParaRPr lang="en-US" sz="1000" dirty="0" smtClean="0"/>
          </a:p>
          <a:p>
            <a:r>
              <a:rPr lang="en-US" sz="1000" dirty="0" smtClean="0"/>
              <a:t>Easy </a:t>
            </a:r>
            <a:r>
              <a:rPr lang="en-US" sz="1000" dirty="0"/>
              <a:t>Novels A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El </a:t>
            </a:r>
            <a:r>
              <a:rPr lang="en-US" sz="1000" dirty="0" err="1"/>
              <a:t>capibara</a:t>
            </a:r>
            <a:r>
              <a:rPr lang="en-US" sz="1000" dirty="0"/>
              <a:t> con </a:t>
            </a:r>
            <a:r>
              <a:rPr lang="en-US" sz="1000" dirty="0" err="1"/>
              <a:t>botas</a:t>
            </a:r>
            <a:r>
              <a:rPr lang="en-US" sz="1000" dirty="0"/>
              <a:t> © </a:t>
            </a:r>
            <a:r>
              <a:rPr lang="en-US" sz="1000" dirty="0" err="1"/>
              <a:t>ŝ</a:t>
            </a:r>
            <a:r>
              <a:rPr lang="en-US" sz="1000" dirty="0" err="1">
                <a:latin typeface="Webdings"/>
              </a:rPr>
              <a:t>i</a:t>
            </a:r>
            <a:endParaRPr lang="en-US" sz="1000" dirty="0"/>
          </a:p>
          <a:p>
            <a:r>
              <a:rPr lang="en-US" sz="1000" dirty="0"/>
              <a:t>___ El escape </a:t>
            </a:r>
            <a:r>
              <a:rPr lang="en-US" sz="1000" dirty="0" err="1"/>
              <a:t>cubano</a:t>
            </a:r>
            <a:r>
              <a:rPr lang="en-US" sz="1000" dirty="0"/>
              <a:t> ©</a:t>
            </a:r>
            <a:r>
              <a:rPr lang="en-US" sz="1000" dirty="0">
                <a:latin typeface="Wingdings"/>
              </a:rPr>
              <a:t>i</a:t>
            </a:r>
            <a:r>
              <a:rPr lang="en-US" sz="1000" dirty="0">
                <a:latin typeface="Webdings"/>
              </a:rPr>
              <a:t>i</a:t>
            </a:r>
            <a:endParaRPr lang="en-US" sz="1000" dirty="0"/>
          </a:p>
          <a:p>
            <a:r>
              <a:rPr lang="en-US" sz="1000" dirty="0"/>
              <a:t>___ El </a:t>
            </a:r>
            <a:r>
              <a:rPr lang="en-US" sz="1000" dirty="0" err="1"/>
              <a:t>Ratón</a:t>
            </a:r>
            <a:r>
              <a:rPr lang="en-US" sz="1000" dirty="0"/>
              <a:t> </a:t>
            </a:r>
            <a:r>
              <a:rPr lang="en-US" sz="1000" dirty="0" err="1"/>
              <a:t>Pablito</a:t>
            </a:r>
            <a:r>
              <a:rPr lang="en-US" sz="1000" dirty="0"/>
              <a:t> </a:t>
            </a:r>
            <a:r>
              <a:rPr lang="en-US" sz="1000" dirty="0" err="1"/>
              <a:t>ŝ</a:t>
            </a:r>
            <a:endParaRPr lang="en-US" sz="1000" dirty="0"/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Brandon Brown Dice la </a:t>
            </a:r>
            <a:r>
              <a:rPr lang="en-US" sz="1000" dirty="0" err="1"/>
              <a:t>verdad</a:t>
            </a:r>
            <a:r>
              <a:rPr lang="en-US" sz="1000" dirty="0"/>
              <a:t> </a:t>
            </a:r>
            <a:r>
              <a:rPr lang="en-US" sz="1000" dirty="0" err="1"/>
              <a:t>ŝ</a:t>
            </a:r>
            <a:endParaRPr lang="en-US" sz="1000" dirty="0"/>
          </a:p>
          <a:p>
            <a:r>
              <a:rPr lang="en-US" sz="1000" dirty="0"/>
              <a:t> </a:t>
            </a:r>
          </a:p>
          <a:p>
            <a:r>
              <a:rPr lang="en-US" sz="1000" dirty="0"/>
              <a:t>Level 1 A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Brandon Brown </a:t>
            </a:r>
            <a:r>
              <a:rPr lang="en-US" sz="1000" dirty="0" err="1"/>
              <a:t>Quiere</a:t>
            </a:r>
            <a:r>
              <a:rPr lang="en-US" sz="1000" dirty="0"/>
              <a:t> un </a:t>
            </a:r>
            <a:r>
              <a:rPr lang="en-US" sz="1000" dirty="0" err="1"/>
              <a:t>perro</a:t>
            </a:r>
            <a:r>
              <a:rPr lang="en-US" sz="1000" dirty="0"/>
              <a:t> </a:t>
            </a:r>
            <a:r>
              <a:rPr lang="en-US" sz="1000" dirty="0" err="1"/>
              <a:t>ŝ</a:t>
            </a:r>
            <a:endParaRPr lang="en-US" sz="1000" dirty="0"/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Brandon Brown vs. Yucatán </a:t>
            </a:r>
            <a:r>
              <a:rPr lang="en-US" sz="1000" dirty="0">
                <a:latin typeface="Wingdings"/>
              </a:rPr>
              <a:t> </a:t>
            </a:r>
            <a:r>
              <a:rPr lang="en-US" sz="1000" dirty="0"/>
              <a:t> </a:t>
            </a:r>
            <a:r>
              <a:rPr lang="en-US" sz="1000" dirty="0" err="1"/>
              <a:t>ŝ</a:t>
            </a:r>
            <a:r>
              <a:rPr lang="en-US" sz="1000" dirty="0"/>
              <a:t> ©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 (BB) El Nuevo Houdini  </a:t>
            </a:r>
            <a:r>
              <a:rPr lang="en-US" sz="1000" dirty="0" err="1"/>
              <a:t>ŝ</a:t>
            </a:r>
            <a:endParaRPr lang="en-US" sz="1000" dirty="0"/>
          </a:p>
          <a:p>
            <a:r>
              <a:rPr lang="en-US" sz="1000" dirty="0"/>
              <a:t>___ </a:t>
            </a:r>
            <a:r>
              <a:rPr lang="en-US" sz="1000" dirty="0" err="1"/>
              <a:t>Pobre</a:t>
            </a:r>
            <a:r>
              <a:rPr lang="en-US" sz="1000" dirty="0"/>
              <a:t> Ana </a:t>
            </a:r>
            <a:r>
              <a:rPr lang="en-US" sz="1000" dirty="0" err="1"/>
              <a:t>Moderna</a:t>
            </a:r>
            <a:r>
              <a:rPr lang="en-US" sz="1000" dirty="0"/>
              <a:t> </a:t>
            </a:r>
            <a:endParaRPr lang="en-US" sz="1000" dirty="0" smtClean="0"/>
          </a:p>
          <a:p>
            <a:endParaRPr lang="en-US" sz="1000" dirty="0" smtClean="0"/>
          </a:p>
          <a:p>
            <a:r>
              <a:rPr lang="en-US" sz="1000" dirty="0" smtClean="0"/>
              <a:t>Level </a:t>
            </a:r>
            <a:r>
              <a:rPr lang="en-US" sz="1000" dirty="0"/>
              <a:t>1 B</a:t>
            </a:r>
          </a:p>
          <a:p>
            <a:r>
              <a:rPr lang="en-US" sz="1000" dirty="0"/>
              <a:t>___ Patricia </a:t>
            </a:r>
            <a:r>
              <a:rPr lang="en-US" sz="1000" dirty="0" err="1"/>
              <a:t>va</a:t>
            </a:r>
            <a:r>
              <a:rPr lang="en-US" sz="1000" dirty="0"/>
              <a:t> a California</a:t>
            </a:r>
          </a:p>
          <a:p>
            <a:r>
              <a:rPr lang="en-US" sz="1000" dirty="0"/>
              <a:t>___ </a:t>
            </a:r>
            <a:r>
              <a:rPr lang="en-US" sz="1000" dirty="0" err="1"/>
              <a:t>Ataques</a:t>
            </a:r>
            <a:r>
              <a:rPr lang="en-US" sz="1000" dirty="0"/>
              <a:t> de </a:t>
            </a:r>
            <a:r>
              <a:rPr lang="en-US" sz="1000" dirty="0" err="1"/>
              <a:t>Hambre</a:t>
            </a:r>
            <a:endParaRPr lang="en-US" sz="1000" dirty="0"/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Fiesta Fatal </a:t>
            </a:r>
            <a:r>
              <a:rPr lang="en-US" sz="1000" dirty="0">
                <a:latin typeface="Wingdings"/>
              </a:rPr>
              <a:t> </a:t>
            </a:r>
            <a:r>
              <a:rPr lang="en-US" sz="1000" dirty="0"/>
              <a:t>©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 err="1"/>
              <a:t>Robo</a:t>
            </a:r>
            <a:r>
              <a:rPr lang="en-US" sz="1000" dirty="0"/>
              <a:t> en la </a:t>
            </a:r>
            <a:r>
              <a:rPr lang="en-US" sz="1000" dirty="0" err="1"/>
              <a:t>Noche</a:t>
            </a:r>
            <a:r>
              <a:rPr lang="en-US" sz="1000" dirty="0"/>
              <a:t> </a:t>
            </a:r>
            <a:r>
              <a:rPr lang="en-US" sz="1000" dirty="0">
                <a:latin typeface="Wingdings"/>
              </a:rPr>
              <a:t> </a:t>
            </a:r>
            <a:r>
              <a:rPr lang="en-US" sz="1000" dirty="0"/>
              <a:t>©</a:t>
            </a:r>
          </a:p>
          <a:p>
            <a:r>
              <a:rPr lang="en-US" sz="1000" dirty="0"/>
              <a:t> </a:t>
            </a:r>
            <a:r>
              <a:rPr lang="en-US" sz="1000" dirty="0" smtClean="0"/>
              <a:t>___ </a:t>
            </a:r>
            <a:r>
              <a:rPr lang="en-US" sz="1000" dirty="0" err="1"/>
              <a:t>Noche</a:t>
            </a:r>
            <a:r>
              <a:rPr lang="en-US" sz="1000" dirty="0"/>
              <a:t> </a:t>
            </a:r>
            <a:r>
              <a:rPr lang="en-US" sz="1000" dirty="0" err="1"/>
              <a:t>Misterisas</a:t>
            </a:r>
            <a:r>
              <a:rPr lang="en-US" sz="1000" dirty="0"/>
              <a:t> en Granada ©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 err="1"/>
              <a:t>Agentes</a:t>
            </a:r>
            <a:r>
              <a:rPr lang="en-US" sz="1000" dirty="0"/>
              <a:t> Secretes y el mural de Picasso </a:t>
            </a:r>
            <a:r>
              <a:rPr lang="en-US" sz="1000" dirty="0">
                <a:latin typeface="Wingdings"/>
              </a:rPr>
              <a:t> </a:t>
            </a:r>
            <a:r>
              <a:rPr lang="en-US" sz="1000" dirty="0"/>
              <a:t>©</a:t>
            </a:r>
            <a:r>
              <a:rPr lang="en-US" sz="1000" dirty="0" err="1">
                <a:latin typeface="Wingdings"/>
              </a:rPr>
              <a:t>i</a:t>
            </a:r>
            <a:endParaRPr lang="en-US" sz="1000" dirty="0"/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Felipe Alou  </a:t>
            </a:r>
            <a:r>
              <a:rPr lang="en-US" sz="1000" dirty="0">
                <a:latin typeface="Wingdings"/>
              </a:rPr>
              <a:t>i</a:t>
            </a:r>
            <a:r>
              <a:rPr lang="en-US" sz="1000" dirty="0">
                <a:latin typeface="Webdings"/>
              </a:rPr>
              <a:t>i</a:t>
            </a:r>
            <a:endParaRPr lang="en-US" sz="1000" dirty="0"/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Bianca Nieves y los 7 </a:t>
            </a:r>
            <a:r>
              <a:rPr lang="en-US" sz="1000" dirty="0" err="1"/>
              <a:t>toritos</a:t>
            </a:r>
            <a:r>
              <a:rPr lang="en-US" sz="1000" dirty="0"/>
              <a:t> ©</a:t>
            </a:r>
          </a:p>
          <a:p>
            <a:r>
              <a:rPr lang="en-US" sz="1000" dirty="0"/>
              <a:t>___ </a:t>
            </a:r>
            <a:r>
              <a:rPr lang="en-US" sz="1000" dirty="0" err="1"/>
              <a:t>Piratas</a:t>
            </a:r>
            <a:r>
              <a:rPr lang="en-US" sz="1000" dirty="0"/>
              <a:t> 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El </a:t>
            </a:r>
            <a:r>
              <a:rPr lang="en-US" sz="1000" dirty="0" err="1"/>
              <a:t>ekeko</a:t>
            </a:r>
            <a:r>
              <a:rPr lang="en-US" sz="1000" dirty="0"/>
              <a:t>: </a:t>
            </a:r>
            <a:r>
              <a:rPr lang="en-US" sz="1000" dirty="0" err="1"/>
              <a:t>misterio</a:t>
            </a:r>
            <a:r>
              <a:rPr lang="en-US" sz="1000" dirty="0"/>
              <a:t> boliviano  ©</a:t>
            </a:r>
          </a:p>
          <a:p>
            <a:endParaRPr lang="en-US" sz="1000" dirty="0"/>
          </a:p>
        </p:txBody>
      </p:sp>
      <p:sp>
        <p:nvSpPr>
          <p:cNvPr id="20" name="Rectangle 19"/>
          <p:cNvSpPr/>
          <p:nvPr/>
        </p:nvSpPr>
        <p:spPr>
          <a:xfrm rot="16200000">
            <a:off x="331099" y="-624097"/>
            <a:ext cx="374803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Key</a:t>
            </a:r>
          </a:p>
          <a:p>
            <a:r>
              <a:rPr lang="en-US" sz="1000" dirty="0" smtClean="0"/>
              <a:t> </a:t>
            </a:r>
            <a:r>
              <a:rPr lang="en-US" sz="1000" dirty="0">
                <a:latin typeface="Wingdings"/>
              </a:rPr>
              <a:t>¤ </a:t>
            </a:r>
            <a:r>
              <a:rPr lang="en-US" sz="1000" dirty="0"/>
              <a:t> </a:t>
            </a:r>
            <a:r>
              <a:rPr lang="en-US" sz="1000" dirty="0" smtClean="0"/>
              <a:t>	</a:t>
            </a:r>
            <a:r>
              <a:rPr lang="en-US" sz="1000" dirty="0" err="1" smtClean="0"/>
              <a:t>AudioBook</a:t>
            </a:r>
            <a:r>
              <a:rPr lang="en-US" sz="1000" dirty="0" smtClean="0"/>
              <a:t>           	</a:t>
            </a:r>
            <a:r>
              <a:rPr lang="en-US" sz="1000" dirty="0" err="1" smtClean="0"/>
              <a:t>ŝ</a:t>
            </a:r>
            <a:r>
              <a:rPr lang="en-US" sz="1000" dirty="0" smtClean="0"/>
              <a:t> </a:t>
            </a:r>
            <a:r>
              <a:rPr lang="en-US" sz="1000" dirty="0"/>
              <a:t>	Silly</a:t>
            </a:r>
          </a:p>
          <a:p>
            <a:r>
              <a:rPr lang="en-US" sz="1000" dirty="0" smtClean="0"/>
              <a:t>© </a:t>
            </a:r>
            <a:r>
              <a:rPr lang="en-US" sz="1000" dirty="0"/>
              <a:t>	Cultural </a:t>
            </a:r>
            <a:r>
              <a:rPr lang="en-US" sz="1000" dirty="0" smtClean="0"/>
              <a:t>	       	 β</a:t>
            </a:r>
            <a:r>
              <a:rPr lang="en-US" sz="1000" dirty="0"/>
              <a:t>	Biographical</a:t>
            </a:r>
          </a:p>
          <a:p>
            <a:r>
              <a:rPr lang="en-US" sz="1000" dirty="0" err="1" smtClean="0">
                <a:latin typeface="Wingdings"/>
              </a:rPr>
              <a:t>i</a:t>
            </a:r>
            <a:r>
              <a:rPr lang="en-US" sz="1000" dirty="0">
                <a:latin typeface="Wingdings"/>
              </a:rPr>
              <a:t>	</a:t>
            </a:r>
            <a:r>
              <a:rPr lang="en-US" sz="1000" dirty="0"/>
              <a:t>Historical </a:t>
            </a:r>
            <a:r>
              <a:rPr lang="en-US" sz="1000" dirty="0"/>
              <a:t> </a:t>
            </a:r>
            <a:r>
              <a:rPr lang="en-US" sz="1000" dirty="0" smtClean="0"/>
              <a:t>     	</a:t>
            </a:r>
            <a:r>
              <a:rPr lang="en-US" sz="1000" dirty="0" err="1" smtClean="0">
                <a:latin typeface="Webdings"/>
              </a:rPr>
              <a:t>i</a:t>
            </a:r>
            <a:r>
              <a:rPr lang="en-US" sz="1000" dirty="0">
                <a:latin typeface="Webdings"/>
              </a:rPr>
              <a:t>	</a:t>
            </a:r>
            <a:r>
              <a:rPr lang="en-US" sz="1000" dirty="0"/>
              <a:t>Informational </a:t>
            </a:r>
          </a:p>
          <a:p>
            <a:endParaRPr lang="en-US" sz="1000" dirty="0" smtClean="0"/>
          </a:p>
          <a:p>
            <a:r>
              <a:rPr lang="en-US" sz="1000" dirty="0"/>
              <a:t>Level 1 C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 err="1"/>
              <a:t>Tumba</a:t>
            </a:r>
            <a:r>
              <a:rPr lang="en-US" sz="1000" dirty="0"/>
              <a:t>  ©</a:t>
            </a:r>
          </a:p>
          <a:p>
            <a:r>
              <a:rPr lang="en-US" sz="1000" dirty="0"/>
              <a:t>___ </a:t>
            </a:r>
            <a:r>
              <a:rPr lang="en-US" sz="1000" dirty="0" err="1"/>
              <a:t>Clase</a:t>
            </a:r>
            <a:r>
              <a:rPr lang="en-US" sz="1000" dirty="0"/>
              <a:t> de </a:t>
            </a:r>
            <a:r>
              <a:rPr lang="en-US" sz="1000" dirty="0" err="1"/>
              <a:t>Confesiones</a:t>
            </a:r>
            <a:endParaRPr lang="en-US" sz="1000" dirty="0"/>
          </a:p>
          <a:p>
            <a:r>
              <a:rPr lang="en-US" sz="1000" dirty="0"/>
              <a:t>___ Peter </a:t>
            </a:r>
            <a:r>
              <a:rPr lang="en-US" sz="1000" dirty="0" err="1"/>
              <a:t>va</a:t>
            </a:r>
            <a:r>
              <a:rPr lang="en-US" sz="1000" dirty="0"/>
              <a:t> a Colombia </a:t>
            </a:r>
            <a:r>
              <a:rPr lang="en-US" sz="1000" dirty="0" err="1"/>
              <a:t>ŝ</a:t>
            </a:r>
            <a:r>
              <a:rPr lang="en-US" sz="1000" dirty="0"/>
              <a:t> ©</a:t>
            </a:r>
          </a:p>
          <a:p>
            <a:r>
              <a:rPr lang="en-US" sz="1000" dirty="0"/>
              <a:t> </a:t>
            </a:r>
          </a:p>
          <a:p>
            <a:r>
              <a:rPr lang="en-US" sz="1000" dirty="0"/>
              <a:t>Level 1 D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 err="1"/>
              <a:t>Rebeldes</a:t>
            </a:r>
            <a:r>
              <a:rPr lang="en-US" sz="1000" dirty="0"/>
              <a:t> de </a:t>
            </a:r>
            <a:r>
              <a:rPr lang="en-US" sz="1000" dirty="0" err="1"/>
              <a:t>Tejas</a:t>
            </a:r>
            <a:r>
              <a:rPr lang="en-US" sz="1000" dirty="0"/>
              <a:t>  </a:t>
            </a:r>
            <a:r>
              <a:rPr lang="en-US" sz="1000" dirty="0">
                <a:latin typeface="Wingdings"/>
              </a:rPr>
              <a:t>i</a:t>
            </a:r>
            <a:r>
              <a:rPr lang="en-US" sz="1000" dirty="0">
                <a:latin typeface="Webdings"/>
              </a:rPr>
              <a:t>i</a:t>
            </a:r>
            <a:endParaRPr lang="en-US" sz="1000" dirty="0"/>
          </a:p>
          <a:p>
            <a:r>
              <a:rPr lang="en-US" sz="1000" dirty="0"/>
              <a:t>___ La </a:t>
            </a:r>
            <a:r>
              <a:rPr lang="en-US" sz="1000" dirty="0" err="1"/>
              <a:t>Vampirata</a:t>
            </a:r>
            <a:r>
              <a:rPr lang="en-US" sz="1000" dirty="0"/>
              <a:t> </a:t>
            </a:r>
            <a:r>
              <a:rPr lang="en-US" sz="1000" dirty="0" err="1">
                <a:latin typeface="Wingdings"/>
              </a:rPr>
              <a:t>i</a:t>
            </a:r>
            <a:endParaRPr lang="en-US" sz="1000" dirty="0"/>
          </a:p>
          <a:p>
            <a:r>
              <a:rPr lang="en-US" sz="1000" dirty="0"/>
              <a:t>___ Las </a:t>
            </a:r>
            <a:r>
              <a:rPr lang="en-US" sz="1000" dirty="0" err="1"/>
              <a:t>lágrimas</a:t>
            </a:r>
            <a:r>
              <a:rPr lang="en-US" sz="1000" dirty="0"/>
              <a:t> de </a:t>
            </a:r>
            <a:r>
              <a:rPr lang="en-US" sz="1000" dirty="0" err="1"/>
              <a:t>Xóchitl</a:t>
            </a:r>
            <a:r>
              <a:rPr lang="en-US" sz="1000" dirty="0"/>
              <a:t> ©</a:t>
            </a:r>
          </a:p>
          <a:p>
            <a:r>
              <a:rPr lang="en-US" sz="1000" dirty="0"/>
              <a:t>___ </a:t>
            </a:r>
            <a:r>
              <a:rPr lang="en-US" sz="1000" dirty="0" err="1"/>
              <a:t>Noche</a:t>
            </a:r>
            <a:r>
              <a:rPr lang="en-US" sz="1000" dirty="0"/>
              <a:t> de Oro (</a:t>
            </a:r>
            <a:r>
              <a:rPr lang="en-US" sz="1000" dirty="0" err="1"/>
              <a:t>Rono</a:t>
            </a:r>
            <a:r>
              <a:rPr lang="en-US" sz="1000" dirty="0"/>
              <a:t> en la </a:t>
            </a:r>
            <a:r>
              <a:rPr lang="en-US" sz="1000" dirty="0" err="1"/>
              <a:t>Noche</a:t>
            </a:r>
            <a:r>
              <a:rPr lang="en-US" sz="1000" dirty="0"/>
              <a:t> 2) ©</a:t>
            </a:r>
          </a:p>
          <a:p>
            <a:r>
              <a:rPr lang="en-US" sz="1000" dirty="0"/>
              <a:t>___ Santana </a:t>
            </a:r>
            <a:r>
              <a:rPr lang="en-US" sz="1000" dirty="0" err="1">
                <a:latin typeface="Wingdings"/>
              </a:rPr>
              <a:t>i</a:t>
            </a:r>
            <a:r>
              <a:rPr lang="en-US" sz="1000" dirty="0"/>
              <a:t> β</a:t>
            </a:r>
          </a:p>
          <a:p>
            <a:r>
              <a:rPr lang="en-US" sz="1000" dirty="0"/>
              <a:t>___ El </a:t>
            </a:r>
            <a:r>
              <a:rPr lang="en-US" sz="1000" dirty="0" err="1"/>
              <a:t>silbón</a:t>
            </a:r>
            <a:r>
              <a:rPr lang="en-US" sz="1000" dirty="0"/>
              <a:t> de Venezuela ©</a:t>
            </a:r>
          </a:p>
          <a:p>
            <a:r>
              <a:rPr lang="en-US" sz="1000" dirty="0"/>
              <a:t>___ Rival </a:t>
            </a:r>
            <a:r>
              <a:rPr lang="en-US" sz="1000" dirty="0" err="1">
                <a:latin typeface="Wingdings"/>
              </a:rPr>
              <a:t>i</a:t>
            </a:r>
            <a:endParaRPr lang="en-US" sz="1000" dirty="0"/>
          </a:p>
          <a:p>
            <a:r>
              <a:rPr lang="en-US" sz="1000" dirty="0"/>
              <a:t>___ </a:t>
            </a:r>
            <a:r>
              <a:rPr lang="en-US" sz="1000" dirty="0" err="1"/>
              <a:t>Superburguesas</a:t>
            </a:r>
            <a:r>
              <a:rPr lang="en-US" sz="1000" dirty="0"/>
              <a:t>, </a:t>
            </a:r>
            <a:r>
              <a:rPr lang="en-US" sz="1000" dirty="0" err="1"/>
              <a:t>ŝ</a:t>
            </a:r>
            <a:r>
              <a:rPr lang="en-US" sz="1000" dirty="0"/>
              <a:t/>
            </a:r>
            <a:br>
              <a:rPr lang="en-US" sz="1000" dirty="0"/>
            </a:br>
            <a:r>
              <a:rPr lang="en-US" sz="1000" dirty="0"/>
              <a:t>___ La Casa de la </a:t>
            </a:r>
            <a:r>
              <a:rPr lang="en-US" sz="1000" dirty="0" err="1"/>
              <a:t>Dentista</a:t>
            </a:r>
            <a:r>
              <a:rPr lang="en-US" sz="1000" dirty="0"/>
              <a:t>, </a:t>
            </a:r>
            <a:r>
              <a:rPr lang="en-US" sz="1000" dirty="0" err="1" smtClean="0"/>
              <a:t>ŝ</a:t>
            </a:r>
            <a:endParaRPr lang="en-US" sz="1000" dirty="0" smtClean="0"/>
          </a:p>
          <a:p>
            <a:endParaRPr lang="en-US" sz="1000" dirty="0"/>
          </a:p>
          <a:p>
            <a:r>
              <a:rPr lang="en-US" sz="1000" dirty="0"/>
              <a:t>Level 2</a:t>
            </a:r>
          </a:p>
          <a:p>
            <a:r>
              <a:rPr lang="en-US" sz="1000" dirty="0"/>
              <a:t>___ </a:t>
            </a:r>
            <a:r>
              <a:rPr lang="en-US" sz="1000" dirty="0" err="1"/>
              <a:t>Quién</a:t>
            </a:r>
            <a:r>
              <a:rPr lang="en-US" sz="1000" dirty="0"/>
              <a:t> </a:t>
            </a:r>
            <a:r>
              <a:rPr lang="en-US" sz="1000" dirty="0" err="1"/>
              <a:t>es</a:t>
            </a:r>
            <a:r>
              <a:rPr lang="en-US" sz="1000" dirty="0"/>
              <a:t> </a:t>
            </a:r>
            <a:r>
              <a:rPr lang="en-US" sz="1000" dirty="0" err="1"/>
              <a:t>Malala</a:t>
            </a:r>
            <a:r>
              <a:rPr lang="en-US" sz="1000" dirty="0"/>
              <a:t> </a:t>
            </a:r>
            <a:r>
              <a:rPr lang="en-US" sz="1000" dirty="0" err="1"/>
              <a:t>Yousafzai</a:t>
            </a:r>
            <a:r>
              <a:rPr lang="en-US" sz="1000" dirty="0"/>
              <a:t> </a:t>
            </a:r>
            <a:r>
              <a:rPr lang="en-US" sz="1000" dirty="0" err="1">
                <a:latin typeface="Wingdings"/>
              </a:rPr>
              <a:t>i</a:t>
            </a:r>
            <a:r>
              <a:rPr lang="en-US" sz="1000" dirty="0"/>
              <a:t> β</a:t>
            </a:r>
            <a:br>
              <a:rPr lang="en-US" sz="1000" dirty="0"/>
            </a:br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Las </a:t>
            </a:r>
            <a:r>
              <a:rPr lang="en-US" sz="1000" dirty="0" err="1"/>
              <a:t>piratas</a:t>
            </a:r>
            <a:r>
              <a:rPr lang="en-US" sz="1000" dirty="0"/>
              <a:t> del Caribe </a:t>
            </a:r>
          </a:p>
          <a:p>
            <a:r>
              <a:rPr lang="en-US" sz="1000" dirty="0"/>
              <a:t>___ </a:t>
            </a:r>
            <a:r>
              <a:rPr lang="en-US" sz="1000" dirty="0" err="1"/>
              <a:t>Vidas</a:t>
            </a:r>
            <a:r>
              <a:rPr lang="en-US" sz="1000" dirty="0"/>
              <a:t> </a:t>
            </a:r>
            <a:r>
              <a:rPr lang="en-US" sz="1000" dirty="0" err="1"/>
              <a:t>Impactantes</a:t>
            </a:r>
            <a:r>
              <a:rPr lang="en-US" sz="1000" dirty="0"/>
              <a:t> ©</a:t>
            </a:r>
            <a:r>
              <a:rPr lang="en-US" sz="1000" dirty="0">
                <a:latin typeface="Wingdings"/>
              </a:rPr>
              <a:t>i</a:t>
            </a:r>
            <a:r>
              <a:rPr lang="en-US" sz="1000" dirty="0">
                <a:latin typeface="Webdings"/>
              </a:rPr>
              <a:t>i</a:t>
            </a:r>
            <a:r>
              <a:rPr lang="en-US" sz="1000" dirty="0"/>
              <a:t/>
            </a:r>
            <a:br>
              <a:rPr lang="en-US" sz="1000" dirty="0"/>
            </a:br>
            <a:r>
              <a:rPr lang="en-US" sz="1000" dirty="0"/>
              <a:t>___ </a:t>
            </a:r>
            <a:r>
              <a:rPr lang="en-US" sz="1000" dirty="0" err="1"/>
              <a:t>Frida</a:t>
            </a:r>
            <a:r>
              <a:rPr lang="en-US" sz="1000" dirty="0"/>
              <a:t> Kahlo ©</a:t>
            </a:r>
            <a:r>
              <a:rPr lang="en-US" sz="1000" dirty="0" err="1">
                <a:latin typeface="Wingdings"/>
              </a:rPr>
              <a:t>i</a:t>
            </a:r>
            <a:r>
              <a:rPr lang="en-US" sz="1000" dirty="0"/>
              <a:t> β</a:t>
            </a:r>
          </a:p>
          <a:p>
            <a:r>
              <a:rPr lang="en-US" sz="1000" dirty="0"/>
              <a:t>___ La </a:t>
            </a:r>
            <a:r>
              <a:rPr lang="en-US" sz="1000" dirty="0" err="1"/>
              <a:t>llorona</a:t>
            </a:r>
            <a:r>
              <a:rPr lang="en-US" sz="1000" dirty="0"/>
              <a:t> de Mazatlan ©</a:t>
            </a:r>
          </a:p>
          <a:p>
            <a:r>
              <a:rPr lang="en-US" sz="1000" dirty="0" smtClean="0"/>
              <a:t>Level 3:___  Vector </a:t>
            </a:r>
            <a:r>
              <a:rPr lang="en-US" sz="1000" dirty="0" err="1">
                <a:latin typeface="Wingdings"/>
              </a:rPr>
              <a:t>i</a:t>
            </a:r>
            <a:endParaRPr lang="en-US" sz="1000" dirty="0"/>
          </a:p>
        </p:txBody>
      </p:sp>
      <p:sp>
        <p:nvSpPr>
          <p:cNvPr id="22" name="Rectangle 21"/>
          <p:cNvSpPr/>
          <p:nvPr/>
        </p:nvSpPr>
        <p:spPr>
          <a:xfrm rot="16200000">
            <a:off x="5032444" y="2630285"/>
            <a:ext cx="37480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Key</a:t>
            </a:r>
          </a:p>
          <a:p>
            <a:r>
              <a:rPr lang="en-US" sz="1000" dirty="0" smtClean="0"/>
              <a:t> </a:t>
            </a:r>
            <a:r>
              <a:rPr lang="en-US" sz="1000" dirty="0">
                <a:latin typeface="Wingdings"/>
              </a:rPr>
              <a:t>¤ </a:t>
            </a:r>
            <a:r>
              <a:rPr lang="en-US" sz="1000" dirty="0" smtClean="0">
                <a:latin typeface="Wingdings"/>
              </a:rPr>
              <a:t>	</a:t>
            </a:r>
            <a:r>
              <a:rPr lang="en-US" sz="1000" dirty="0" smtClean="0"/>
              <a:t> </a:t>
            </a:r>
            <a:r>
              <a:rPr lang="en-US" sz="1000" dirty="0" err="1" smtClean="0"/>
              <a:t>AudioBook</a:t>
            </a:r>
            <a:r>
              <a:rPr lang="en-US" sz="1000" dirty="0" smtClean="0"/>
              <a:t>           </a:t>
            </a:r>
            <a:r>
              <a:rPr lang="en-US" sz="1000" dirty="0" err="1"/>
              <a:t>ŝ</a:t>
            </a:r>
            <a:r>
              <a:rPr lang="en-US" sz="1000" dirty="0"/>
              <a:t> 	Silly</a:t>
            </a:r>
          </a:p>
          <a:p>
            <a:r>
              <a:rPr lang="en-US" sz="1000" dirty="0" smtClean="0"/>
              <a:t>© </a:t>
            </a:r>
            <a:r>
              <a:rPr lang="en-US" sz="1000" dirty="0"/>
              <a:t>	Cultural </a:t>
            </a:r>
            <a:r>
              <a:rPr lang="en-US" sz="1000" dirty="0" smtClean="0"/>
              <a:t>	        	 β</a:t>
            </a:r>
            <a:r>
              <a:rPr lang="en-US" sz="1000" dirty="0"/>
              <a:t>	Biographical</a:t>
            </a:r>
          </a:p>
          <a:p>
            <a:r>
              <a:rPr lang="en-US" sz="1000" dirty="0" err="1" smtClean="0">
                <a:latin typeface="Wingdings"/>
              </a:rPr>
              <a:t>i</a:t>
            </a:r>
            <a:r>
              <a:rPr lang="en-US" sz="1000" dirty="0">
                <a:latin typeface="Wingdings"/>
              </a:rPr>
              <a:t>	</a:t>
            </a:r>
            <a:r>
              <a:rPr lang="en-US" sz="1000" dirty="0"/>
              <a:t>Historical </a:t>
            </a:r>
            <a:r>
              <a:rPr lang="en-US" sz="1000" dirty="0"/>
              <a:t> </a:t>
            </a:r>
            <a:r>
              <a:rPr lang="en-US" sz="1000" dirty="0" smtClean="0"/>
              <a:t>    	 </a:t>
            </a:r>
            <a:r>
              <a:rPr lang="en-US" sz="1000" dirty="0" err="1" smtClean="0">
                <a:latin typeface="Webdings"/>
              </a:rPr>
              <a:t>i</a:t>
            </a:r>
            <a:r>
              <a:rPr lang="en-US" sz="1000" dirty="0">
                <a:latin typeface="Webdings"/>
              </a:rPr>
              <a:t>	</a:t>
            </a:r>
            <a:r>
              <a:rPr lang="en-US" sz="1000" dirty="0"/>
              <a:t>Informational </a:t>
            </a:r>
          </a:p>
          <a:p>
            <a:endParaRPr lang="en-US" sz="1000" dirty="0" smtClean="0"/>
          </a:p>
          <a:p>
            <a:r>
              <a:rPr lang="en-US" sz="1000" dirty="0" smtClean="0"/>
              <a:t>Easy </a:t>
            </a:r>
            <a:r>
              <a:rPr lang="en-US" sz="1000" dirty="0"/>
              <a:t>Novels A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El </a:t>
            </a:r>
            <a:r>
              <a:rPr lang="en-US" sz="1000" dirty="0" err="1"/>
              <a:t>capibara</a:t>
            </a:r>
            <a:r>
              <a:rPr lang="en-US" sz="1000" dirty="0"/>
              <a:t> con </a:t>
            </a:r>
            <a:r>
              <a:rPr lang="en-US" sz="1000" dirty="0" err="1"/>
              <a:t>botas</a:t>
            </a:r>
            <a:r>
              <a:rPr lang="en-US" sz="1000" dirty="0"/>
              <a:t> © </a:t>
            </a:r>
            <a:r>
              <a:rPr lang="en-US" sz="1000" dirty="0" err="1"/>
              <a:t>ŝ</a:t>
            </a:r>
            <a:r>
              <a:rPr lang="en-US" sz="1000" dirty="0" err="1">
                <a:latin typeface="Webdings"/>
              </a:rPr>
              <a:t>i</a:t>
            </a:r>
            <a:endParaRPr lang="en-US" sz="1000" dirty="0"/>
          </a:p>
          <a:p>
            <a:r>
              <a:rPr lang="en-US" sz="1000" dirty="0"/>
              <a:t>___ El escape </a:t>
            </a:r>
            <a:r>
              <a:rPr lang="en-US" sz="1000" dirty="0" err="1"/>
              <a:t>cubano</a:t>
            </a:r>
            <a:r>
              <a:rPr lang="en-US" sz="1000" dirty="0"/>
              <a:t> ©</a:t>
            </a:r>
            <a:r>
              <a:rPr lang="en-US" sz="1000" dirty="0">
                <a:latin typeface="Wingdings"/>
              </a:rPr>
              <a:t>i</a:t>
            </a:r>
            <a:r>
              <a:rPr lang="en-US" sz="1000" dirty="0">
                <a:latin typeface="Webdings"/>
              </a:rPr>
              <a:t>i</a:t>
            </a:r>
            <a:endParaRPr lang="en-US" sz="1000" dirty="0"/>
          </a:p>
          <a:p>
            <a:r>
              <a:rPr lang="en-US" sz="1000" dirty="0"/>
              <a:t>___ El </a:t>
            </a:r>
            <a:r>
              <a:rPr lang="en-US" sz="1000" dirty="0" err="1"/>
              <a:t>Ratón</a:t>
            </a:r>
            <a:r>
              <a:rPr lang="en-US" sz="1000" dirty="0"/>
              <a:t> </a:t>
            </a:r>
            <a:r>
              <a:rPr lang="en-US" sz="1000" dirty="0" err="1"/>
              <a:t>Pablito</a:t>
            </a:r>
            <a:r>
              <a:rPr lang="en-US" sz="1000" dirty="0"/>
              <a:t> </a:t>
            </a:r>
            <a:r>
              <a:rPr lang="en-US" sz="1000" dirty="0" err="1"/>
              <a:t>ŝ</a:t>
            </a:r>
            <a:endParaRPr lang="en-US" sz="1000" dirty="0"/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Brandon Brown Dice la </a:t>
            </a:r>
            <a:r>
              <a:rPr lang="en-US" sz="1000" dirty="0" err="1"/>
              <a:t>verdad</a:t>
            </a:r>
            <a:r>
              <a:rPr lang="en-US" sz="1000" dirty="0"/>
              <a:t> </a:t>
            </a:r>
            <a:r>
              <a:rPr lang="en-US" sz="1000" dirty="0" err="1"/>
              <a:t>ŝ</a:t>
            </a:r>
            <a:endParaRPr lang="en-US" sz="1000" dirty="0"/>
          </a:p>
          <a:p>
            <a:r>
              <a:rPr lang="en-US" sz="1000" dirty="0"/>
              <a:t> </a:t>
            </a:r>
          </a:p>
          <a:p>
            <a:r>
              <a:rPr lang="en-US" sz="1000" dirty="0"/>
              <a:t>Level 1 A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Brandon Brown </a:t>
            </a:r>
            <a:r>
              <a:rPr lang="en-US" sz="1000" dirty="0" err="1"/>
              <a:t>Quiere</a:t>
            </a:r>
            <a:r>
              <a:rPr lang="en-US" sz="1000" dirty="0"/>
              <a:t> un </a:t>
            </a:r>
            <a:r>
              <a:rPr lang="en-US" sz="1000" dirty="0" err="1"/>
              <a:t>perro</a:t>
            </a:r>
            <a:r>
              <a:rPr lang="en-US" sz="1000" dirty="0"/>
              <a:t> </a:t>
            </a:r>
            <a:r>
              <a:rPr lang="en-US" sz="1000" dirty="0" err="1"/>
              <a:t>ŝ</a:t>
            </a:r>
            <a:endParaRPr lang="en-US" sz="1000" dirty="0"/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Brandon Brown vs. Yucatán </a:t>
            </a:r>
            <a:r>
              <a:rPr lang="en-US" sz="1000" dirty="0">
                <a:latin typeface="Wingdings"/>
              </a:rPr>
              <a:t> </a:t>
            </a:r>
            <a:r>
              <a:rPr lang="en-US" sz="1000" dirty="0"/>
              <a:t> </a:t>
            </a:r>
            <a:r>
              <a:rPr lang="en-US" sz="1000" dirty="0" err="1"/>
              <a:t>ŝ</a:t>
            </a:r>
            <a:r>
              <a:rPr lang="en-US" sz="1000" dirty="0"/>
              <a:t> ©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 (BB) El Nuevo Houdini  </a:t>
            </a:r>
            <a:r>
              <a:rPr lang="en-US" sz="1000" dirty="0" err="1"/>
              <a:t>ŝ</a:t>
            </a:r>
            <a:endParaRPr lang="en-US" sz="1000" dirty="0"/>
          </a:p>
          <a:p>
            <a:r>
              <a:rPr lang="en-US" sz="1000" dirty="0"/>
              <a:t>___ </a:t>
            </a:r>
            <a:r>
              <a:rPr lang="en-US" sz="1000" dirty="0" err="1"/>
              <a:t>Pobre</a:t>
            </a:r>
            <a:r>
              <a:rPr lang="en-US" sz="1000" dirty="0"/>
              <a:t> Ana </a:t>
            </a:r>
            <a:r>
              <a:rPr lang="en-US" sz="1000" dirty="0" err="1"/>
              <a:t>Moderna</a:t>
            </a:r>
            <a:r>
              <a:rPr lang="en-US" sz="1000" dirty="0"/>
              <a:t> </a:t>
            </a:r>
            <a:endParaRPr lang="en-US" sz="1000" dirty="0" smtClean="0"/>
          </a:p>
          <a:p>
            <a:endParaRPr lang="en-US" sz="1000" dirty="0" smtClean="0"/>
          </a:p>
          <a:p>
            <a:r>
              <a:rPr lang="en-US" sz="1000" dirty="0" smtClean="0"/>
              <a:t>Level </a:t>
            </a:r>
            <a:r>
              <a:rPr lang="en-US" sz="1000" dirty="0"/>
              <a:t>1 B</a:t>
            </a:r>
          </a:p>
          <a:p>
            <a:r>
              <a:rPr lang="en-US" sz="1000" dirty="0"/>
              <a:t>___ Patricia </a:t>
            </a:r>
            <a:r>
              <a:rPr lang="en-US" sz="1000" dirty="0" err="1"/>
              <a:t>va</a:t>
            </a:r>
            <a:r>
              <a:rPr lang="en-US" sz="1000" dirty="0"/>
              <a:t> a California</a:t>
            </a:r>
          </a:p>
          <a:p>
            <a:r>
              <a:rPr lang="en-US" sz="1000" dirty="0"/>
              <a:t>___ </a:t>
            </a:r>
            <a:r>
              <a:rPr lang="en-US" sz="1000" dirty="0" err="1"/>
              <a:t>Ataques</a:t>
            </a:r>
            <a:r>
              <a:rPr lang="en-US" sz="1000" dirty="0"/>
              <a:t> de </a:t>
            </a:r>
            <a:r>
              <a:rPr lang="en-US" sz="1000" dirty="0" err="1"/>
              <a:t>Hambre</a:t>
            </a:r>
            <a:endParaRPr lang="en-US" sz="1000" dirty="0"/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Fiesta Fatal </a:t>
            </a:r>
            <a:r>
              <a:rPr lang="en-US" sz="1000" dirty="0">
                <a:latin typeface="Wingdings"/>
              </a:rPr>
              <a:t> </a:t>
            </a:r>
            <a:r>
              <a:rPr lang="en-US" sz="1000" dirty="0"/>
              <a:t>©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 err="1"/>
              <a:t>Robo</a:t>
            </a:r>
            <a:r>
              <a:rPr lang="en-US" sz="1000" dirty="0"/>
              <a:t> en la </a:t>
            </a:r>
            <a:r>
              <a:rPr lang="en-US" sz="1000" dirty="0" err="1"/>
              <a:t>Noche</a:t>
            </a:r>
            <a:r>
              <a:rPr lang="en-US" sz="1000" dirty="0"/>
              <a:t> </a:t>
            </a:r>
            <a:r>
              <a:rPr lang="en-US" sz="1000" dirty="0">
                <a:latin typeface="Wingdings"/>
              </a:rPr>
              <a:t> </a:t>
            </a:r>
            <a:r>
              <a:rPr lang="en-US" sz="1000" dirty="0"/>
              <a:t>©</a:t>
            </a:r>
          </a:p>
          <a:p>
            <a:r>
              <a:rPr lang="en-US" sz="1000" dirty="0"/>
              <a:t> </a:t>
            </a:r>
            <a:r>
              <a:rPr lang="en-US" sz="1000" dirty="0" smtClean="0"/>
              <a:t>___ </a:t>
            </a:r>
            <a:r>
              <a:rPr lang="en-US" sz="1000" dirty="0" err="1"/>
              <a:t>Noche</a:t>
            </a:r>
            <a:r>
              <a:rPr lang="en-US" sz="1000" dirty="0"/>
              <a:t> </a:t>
            </a:r>
            <a:r>
              <a:rPr lang="en-US" sz="1000" dirty="0" err="1"/>
              <a:t>Misterisas</a:t>
            </a:r>
            <a:r>
              <a:rPr lang="en-US" sz="1000" dirty="0"/>
              <a:t> en Granada ©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 err="1"/>
              <a:t>Agentes</a:t>
            </a:r>
            <a:r>
              <a:rPr lang="en-US" sz="1000" dirty="0"/>
              <a:t> Secretes y el mural de Picasso </a:t>
            </a:r>
            <a:r>
              <a:rPr lang="en-US" sz="1000" dirty="0">
                <a:latin typeface="Wingdings"/>
              </a:rPr>
              <a:t> </a:t>
            </a:r>
            <a:r>
              <a:rPr lang="en-US" sz="1000" dirty="0"/>
              <a:t>©</a:t>
            </a:r>
            <a:r>
              <a:rPr lang="en-US" sz="1000" dirty="0" err="1">
                <a:latin typeface="Wingdings"/>
              </a:rPr>
              <a:t>i</a:t>
            </a:r>
            <a:endParaRPr lang="en-US" sz="1000" dirty="0"/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Felipe Alou  </a:t>
            </a:r>
            <a:r>
              <a:rPr lang="en-US" sz="1000" dirty="0">
                <a:latin typeface="Wingdings"/>
              </a:rPr>
              <a:t>i</a:t>
            </a:r>
            <a:r>
              <a:rPr lang="en-US" sz="1000" dirty="0">
                <a:latin typeface="Webdings"/>
              </a:rPr>
              <a:t>i</a:t>
            </a:r>
            <a:endParaRPr lang="en-US" sz="1000" dirty="0"/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Bianca Nieves y los 7 </a:t>
            </a:r>
            <a:r>
              <a:rPr lang="en-US" sz="1000" dirty="0" err="1"/>
              <a:t>toritos</a:t>
            </a:r>
            <a:r>
              <a:rPr lang="en-US" sz="1000" dirty="0"/>
              <a:t> ©</a:t>
            </a:r>
          </a:p>
          <a:p>
            <a:r>
              <a:rPr lang="en-US" sz="1000" dirty="0"/>
              <a:t>___ </a:t>
            </a:r>
            <a:r>
              <a:rPr lang="en-US" sz="1000" dirty="0" err="1"/>
              <a:t>Piratas</a:t>
            </a:r>
            <a:r>
              <a:rPr lang="en-US" sz="1000" dirty="0"/>
              <a:t> 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El </a:t>
            </a:r>
            <a:r>
              <a:rPr lang="en-US" sz="1000" dirty="0" err="1"/>
              <a:t>ekeko</a:t>
            </a:r>
            <a:r>
              <a:rPr lang="en-US" sz="1000" dirty="0"/>
              <a:t>: </a:t>
            </a:r>
            <a:r>
              <a:rPr lang="en-US" sz="1000" dirty="0" err="1"/>
              <a:t>misterio</a:t>
            </a:r>
            <a:r>
              <a:rPr lang="en-US" sz="1000" dirty="0"/>
              <a:t> boliviano  ©</a:t>
            </a:r>
          </a:p>
          <a:p>
            <a:endParaRPr lang="en-US" sz="1000" dirty="0"/>
          </a:p>
        </p:txBody>
      </p:sp>
      <p:sp>
        <p:nvSpPr>
          <p:cNvPr id="23" name="Rectangle 22"/>
          <p:cNvSpPr/>
          <p:nvPr/>
        </p:nvSpPr>
        <p:spPr>
          <a:xfrm rot="16200000">
            <a:off x="5083244" y="-697908"/>
            <a:ext cx="3748036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Key</a:t>
            </a:r>
          </a:p>
          <a:p>
            <a:r>
              <a:rPr lang="en-US" sz="1000" dirty="0" smtClean="0"/>
              <a:t> </a:t>
            </a:r>
            <a:r>
              <a:rPr lang="en-US" sz="1000" dirty="0">
                <a:latin typeface="Wingdings"/>
              </a:rPr>
              <a:t>¤ </a:t>
            </a:r>
            <a:r>
              <a:rPr lang="en-US" sz="1000" dirty="0"/>
              <a:t> </a:t>
            </a:r>
            <a:r>
              <a:rPr lang="en-US" sz="1000" dirty="0" smtClean="0"/>
              <a:t>	</a:t>
            </a:r>
            <a:r>
              <a:rPr lang="en-US" sz="1000" dirty="0" err="1" smtClean="0"/>
              <a:t>AudioBook</a:t>
            </a:r>
            <a:r>
              <a:rPr lang="en-US" sz="1000" dirty="0" smtClean="0"/>
              <a:t>           	</a:t>
            </a:r>
            <a:r>
              <a:rPr lang="en-US" sz="1000" dirty="0" err="1" smtClean="0"/>
              <a:t>ŝ</a:t>
            </a:r>
            <a:r>
              <a:rPr lang="en-US" sz="1000" dirty="0" smtClean="0"/>
              <a:t> </a:t>
            </a:r>
            <a:r>
              <a:rPr lang="en-US" sz="1000" dirty="0"/>
              <a:t>	Silly</a:t>
            </a:r>
          </a:p>
          <a:p>
            <a:r>
              <a:rPr lang="en-US" sz="1000" dirty="0" smtClean="0"/>
              <a:t>© </a:t>
            </a:r>
            <a:r>
              <a:rPr lang="en-US" sz="1000" dirty="0"/>
              <a:t>	Cultural </a:t>
            </a:r>
            <a:r>
              <a:rPr lang="en-US" sz="1000" dirty="0" smtClean="0"/>
              <a:t>	       	 β</a:t>
            </a:r>
            <a:r>
              <a:rPr lang="en-US" sz="1000" dirty="0"/>
              <a:t>	Biographical</a:t>
            </a:r>
          </a:p>
          <a:p>
            <a:r>
              <a:rPr lang="en-US" sz="1000" dirty="0" err="1" smtClean="0">
                <a:latin typeface="Wingdings"/>
              </a:rPr>
              <a:t>i</a:t>
            </a:r>
            <a:r>
              <a:rPr lang="en-US" sz="1000" dirty="0">
                <a:latin typeface="Wingdings"/>
              </a:rPr>
              <a:t>	</a:t>
            </a:r>
            <a:r>
              <a:rPr lang="en-US" sz="1000" dirty="0"/>
              <a:t>Historical </a:t>
            </a:r>
            <a:r>
              <a:rPr lang="en-US" sz="1000" dirty="0"/>
              <a:t> </a:t>
            </a:r>
            <a:r>
              <a:rPr lang="en-US" sz="1000" dirty="0" smtClean="0"/>
              <a:t>     	</a:t>
            </a:r>
            <a:r>
              <a:rPr lang="en-US" sz="1000" dirty="0" err="1" smtClean="0">
                <a:latin typeface="Webdings"/>
              </a:rPr>
              <a:t>i</a:t>
            </a:r>
            <a:r>
              <a:rPr lang="en-US" sz="1000" dirty="0">
                <a:latin typeface="Webdings"/>
              </a:rPr>
              <a:t>	</a:t>
            </a:r>
            <a:r>
              <a:rPr lang="en-US" sz="1000" dirty="0"/>
              <a:t>Informational </a:t>
            </a:r>
          </a:p>
          <a:p>
            <a:endParaRPr lang="en-US" sz="1000" dirty="0" smtClean="0"/>
          </a:p>
          <a:p>
            <a:r>
              <a:rPr lang="en-US" sz="1000" dirty="0"/>
              <a:t>Level 1 C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 err="1"/>
              <a:t>Tumba</a:t>
            </a:r>
            <a:r>
              <a:rPr lang="en-US" sz="1000" dirty="0"/>
              <a:t>  ©</a:t>
            </a:r>
          </a:p>
          <a:p>
            <a:r>
              <a:rPr lang="en-US" sz="1000" dirty="0"/>
              <a:t>___ </a:t>
            </a:r>
            <a:r>
              <a:rPr lang="en-US" sz="1000" dirty="0" err="1"/>
              <a:t>Clase</a:t>
            </a:r>
            <a:r>
              <a:rPr lang="en-US" sz="1000" dirty="0"/>
              <a:t> de </a:t>
            </a:r>
            <a:r>
              <a:rPr lang="en-US" sz="1000" dirty="0" err="1"/>
              <a:t>Confesiones</a:t>
            </a:r>
            <a:endParaRPr lang="en-US" sz="1000" dirty="0"/>
          </a:p>
          <a:p>
            <a:r>
              <a:rPr lang="en-US" sz="1000" dirty="0"/>
              <a:t>___ Peter </a:t>
            </a:r>
            <a:r>
              <a:rPr lang="en-US" sz="1000" dirty="0" err="1"/>
              <a:t>va</a:t>
            </a:r>
            <a:r>
              <a:rPr lang="en-US" sz="1000" dirty="0"/>
              <a:t> a Colombia </a:t>
            </a:r>
            <a:r>
              <a:rPr lang="en-US" sz="1000" dirty="0" err="1"/>
              <a:t>ŝ</a:t>
            </a:r>
            <a:r>
              <a:rPr lang="en-US" sz="1000" dirty="0"/>
              <a:t> ©</a:t>
            </a:r>
          </a:p>
          <a:p>
            <a:r>
              <a:rPr lang="en-US" sz="1000" dirty="0"/>
              <a:t> </a:t>
            </a:r>
          </a:p>
          <a:p>
            <a:r>
              <a:rPr lang="en-US" sz="1000" dirty="0"/>
              <a:t>Level 1 D</a:t>
            </a:r>
          </a:p>
          <a:p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 err="1"/>
              <a:t>Rebeldes</a:t>
            </a:r>
            <a:r>
              <a:rPr lang="en-US" sz="1000" dirty="0"/>
              <a:t> de </a:t>
            </a:r>
            <a:r>
              <a:rPr lang="en-US" sz="1000" dirty="0" err="1"/>
              <a:t>Tejas</a:t>
            </a:r>
            <a:r>
              <a:rPr lang="en-US" sz="1000" dirty="0"/>
              <a:t>  </a:t>
            </a:r>
            <a:r>
              <a:rPr lang="en-US" sz="1000" dirty="0">
                <a:latin typeface="Wingdings"/>
              </a:rPr>
              <a:t>i</a:t>
            </a:r>
            <a:r>
              <a:rPr lang="en-US" sz="1000" dirty="0">
                <a:latin typeface="Webdings"/>
              </a:rPr>
              <a:t>i</a:t>
            </a:r>
            <a:endParaRPr lang="en-US" sz="1000" dirty="0"/>
          </a:p>
          <a:p>
            <a:r>
              <a:rPr lang="en-US" sz="1000" dirty="0"/>
              <a:t>___ La </a:t>
            </a:r>
            <a:r>
              <a:rPr lang="en-US" sz="1000" dirty="0" err="1"/>
              <a:t>Vampirata</a:t>
            </a:r>
            <a:r>
              <a:rPr lang="en-US" sz="1000" dirty="0"/>
              <a:t> </a:t>
            </a:r>
            <a:r>
              <a:rPr lang="en-US" sz="1000" dirty="0" err="1">
                <a:latin typeface="Wingdings"/>
              </a:rPr>
              <a:t>i</a:t>
            </a:r>
            <a:endParaRPr lang="en-US" sz="1000" dirty="0"/>
          </a:p>
          <a:p>
            <a:r>
              <a:rPr lang="en-US" sz="1000" dirty="0"/>
              <a:t>___ Las </a:t>
            </a:r>
            <a:r>
              <a:rPr lang="en-US" sz="1000" dirty="0" err="1"/>
              <a:t>lágrimas</a:t>
            </a:r>
            <a:r>
              <a:rPr lang="en-US" sz="1000" dirty="0"/>
              <a:t> de </a:t>
            </a:r>
            <a:r>
              <a:rPr lang="en-US" sz="1000" dirty="0" err="1"/>
              <a:t>Xóchitl</a:t>
            </a:r>
            <a:r>
              <a:rPr lang="en-US" sz="1000" dirty="0"/>
              <a:t> ©</a:t>
            </a:r>
          </a:p>
          <a:p>
            <a:r>
              <a:rPr lang="en-US" sz="1000" dirty="0"/>
              <a:t>___ </a:t>
            </a:r>
            <a:r>
              <a:rPr lang="en-US" sz="1000" dirty="0" err="1"/>
              <a:t>Noche</a:t>
            </a:r>
            <a:r>
              <a:rPr lang="en-US" sz="1000" dirty="0"/>
              <a:t> de Oro (</a:t>
            </a:r>
            <a:r>
              <a:rPr lang="en-US" sz="1000" dirty="0" err="1"/>
              <a:t>Rono</a:t>
            </a:r>
            <a:r>
              <a:rPr lang="en-US" sz="1000" dirty="0"/>
              <a:t> en la </a:t>
            </a:r>
            <a:r>
              <a:rPr lang="en-US" sz="1000" dirty="0" err="1"/>
              <a:t>Noche</a:t>
            </a:r>
            <a:r>
              <a:rPr lang="en-US" sz="1000" dirty="0"/>
              <a:t> 2) ©</a:t>
            </a:r>
          </a:p>
          <a:p>
            <a:r>
              <a:rPr lang="en-US" sz="1000" dirty="0"/>
              <a:t>___ Santana </a:t>
            </a:r>
            <a:r>
              <a:rPr lang="en-US" sz="1000" dirty="0" err="1">
                <a:latin typeface="Wingdings"/>
              </a:rPr>
              <a:t>i</a:t>
            </a:r>
            <a:r>
              <a:rPr lang="en-US" sz="1000" dirty="0"/>
              <a:t> β</a:t>
            </a:r>
          </a:p>
          <a:p>
            <a:r>
              <a:rPr lang="en-US" sz="1000" dirty="0"/>
              <a:t>___ El </a:t>
            </a:r>
            <a:r>
              <a:rPr lang="en-US" sz="1000" dirty="0" err="1"/>
              <a:t>silbón</a:t>
            </a:r>
            <a:r>
              <a:rPr lang="en-US" sz="1000" dirty="0"/>
              <a:t> de Venezuela ©</a:t>
            </a:r>
          </a:p>
          <a:p>
            <a:r>
              <a:rPr lang="en-US" sz="1000" dirty="0"/>
              <a:t>___ Rival </a:t>
            </a:r>
            <a:r>
              <a:rPr lang="en-US" sz="1000" dirty="0" err="1">
                <a:latin typeface="Wingdings"/>
              </a:rPr>
              <a:t>i</a:t>
            </a:r>
            <a:endParaRPr lang="en-US" sz="1000" dirty="0"/>
          </a:p>
          <a:p>
            <a:r>
              <a:rPr lang="en-US" sz="1000" dirty="0"/>
              <a:t>___ </a:t>
            </a:r>
            <a:r>
              <a:rPr lang="en-US" sz="1000" dirty="0" err="1"/>
              <a:t>Superburguesas</a:t>
            </a:r>
            <a:r>
              <a:rPr lang="en-US" sz="1000" dirty="0"/>
              <a:t>, </a:t>
            </a:r>
            <a:r>
              <a:rPr lang="en-US" sz="1000" dirty="0" err="1"/>
              <a:t>ŝ</a:t>
            </a:r>
            <a:r>
              <a:rPr lang="en-US" sz="1000" dirty="0"/>
              <a:t/>
            </a:r>
            <a:br>
              <a:rPr lang="en-US" sz="1000" dirty="0"/>
            </a:br>
            <a:r>
              <a:rPr lang="en-US" sz="1000" dirty="0"/>
              <a:t>___ La Casa de la </a:t>
            </a:r>
            <a:r>
              <a:rPr lang="en-US" sz="1000" dirty="0" err="1"/>
              <a:t>Dentista</a:t>
            </a:r>
            <a:r>
              <a:rPr lang="en-US" sz="1000" dirty="0"/>
              <a:t>, </a:t>
            </a:r>
            <a:r>
              <a:rPr lang="en-US" sz="1000" dirty="0" err="1" smtClean="0"/>
              <a:t>ŝ</a:t>
            </a:r>
            <a:endParaRPr lang="en-US" sz="1000" dirty="0" smtClean="0"/>
          </a:p>
          <a:p>
            <a:endParaRPr lang="en-US" sz="1000" dirty="0"/>
          </a:p>
          <a:p>
            <a:r>
              <a:rPr lang="en-US" sz="1000" dirty="0"/>
              <a:t>Level 2</a:t>
            </a:r>
          </a:p>
          <a:p>
            <a:r>
              <a:rPr lang="en-US" sz="1000" dirty="0"/>
              <a:t>___ </a:t>
            </a:r>
            <a:r>
              <a:rPr lang="en-US" sz="1000" dirty="0" err="1"/>
              <a:t>Quién</a:t>
            </a:r>
            <a:r>
              <a:rPr lang="en-US" sz="1000" dirty="0"/>
              <a:t> </a:t>
            </a:r>
            <a:r>
              <a:rPr lang="en-US" sz="1000" dirty="0" err="1"/>
              <a:t>es</a:t>
            </a:r>
            <a:r>
              <a:rPr lang="en-US" sz="1000" dirty="0"/>
              <a:t> </a:t>
            </a:r>
            <a:r>
              <a:rPr lang="en-US" sz="1000" dirty="0" err="1"/>
              <a:t>Malala</a:t>
            </a:r>
            <a:r>
              <a:rPr lang="en-US" sz="1000" dirty="0"/>
              <a:t> </a:t>
            </a:r>
            <a:r>
              <a:rPr lang="en-US" sz="1000" dirty="0" err="1"/>
              <a:t>Yousafzai</a:t>
            </a:r>
            <a:r>
              <a:rPr lang="en-US" sz="1000" dirty="0"/>
              <a:t> </a:t>
            </a:r>
            <a:r>
              <a:rPr lang="en-US" sz="1000" dirty="0" err="1">
                <a:latin typeface="Wingdings"/>
              </a:rPr>
              <a:t>i</a:t>
            </a:r>
            <a:r>
              <a:rPr lang="en-US" sz="1000" dirty="0"/>
              <a:t> β</a:t>
            </a:r>
            <a:br>
              <a:rPr lang="en-US" sz="1000" dirty="0"/>
            </a:br>
            <a:r>
              <a:rPr lang="en-US" sz="1000" dirty="0"/>
              <a:t>___ </a:t>
            </a:r>
            <a:r>
              <a:rPr lang="en-US" sz="1000" dirty="0">
                <a:latin typeface="Wingdings"/>
              </a:rPr>
              <a:t>¤</a:t>
            </a:r>
            <a:r>
              <a:rPr lang="en-US" sz="1000" dirty="0"/>
              <a:t>Las </a:t>
            </a:r>
            <a:r>
              <a:rPr lang="en-US" sz="1000" dirty="0" err="1"/>
              <a:t>piratas</a:t>
            </a:r>
            <a:r>
              <a:rPr lang="en-US" sz="1000" dirty="0"/>
              <a:t> del Caribe </a:t>
            </a:r>
          </a:p>
          <a:p>
            <a:r>
              <a:rPr lang="en-US" sz="1000" dirty="0"/>
              <a:t>___ </a:t>
            </a:r>
            <a:r>
              <a:rPr lang="en-US" sz="1000" dirty="0" err="1"/>
              <a:t>Vidas</a:t>
            </a:r>
            <a:r>
              <a:rPr lang="en-US" sz="1000" dirty="0"/>
              <a:t> </a:t>
            </a:r>
            <a:r>
              <a:rPr lang="en-US" sz="1000" dirty="0" err="1"/>
              <a:t>Impactantes</a:t>
            </a:r>
            <a:r>
              <a:rPr lang="en-US" sz="1000" dirty="0"/>
              <a:t> ©</a:t>
            </a:r>
            <a:r>
              <a:rPr lang="en-US" sz="1000" dirty="0">
                <a:latin typeface="Wingdings"/>
              </a:rPr>
              <a:t>i</a:t>
            </a:r>
            <a:r>
              <a:rPr lang="en-US" sz="1000" dirty="0">
                <a:latin typeface="Webdings"/>
              </a:rPr>
              <a:t>i</a:t>
            </a:r>
            <a:r>
              <a:rPr lang="en-US" sz="1000" dirty="0"/>
              <a:t/>
            </a:r>
            <a:br>
              <a:rPr lang="en-US" sz="1000" dirty="0"/>
            </a:br>
            <a:r>
              <a:rPr lang="en-US" sz="1000" dirty="0"/>
              <a:t>___ </a:t>
            </a:r>
            <a:r>
              <a:rPr lang="en-US" sz="1000" dirty="0" err="1"/>
              <a:t>Frida</a:t>
            </a:r>
            <a:r>
              <a:rPr lang="en-US" sz="1000" dirty="0"/>
              <a:t> Kahlo ©</a:t>
            </a:r>
            <a:r>
              <a:rPr lang="en-US" sz="1000" dirty="0" err="1">
                <a:latin typeface="Wingdings"/>
              </a:rPr>
              <a:t>i</a:t>
            </a:r>
            <a:r>
              <a:rPr lang="en-US" sz="1000" dirty="0"/>
              <a:t> β</a:t>
            </a:r>
          </a:p>
          <a:p>
            <a:r>
              <a:rPr lang="en-US" sz="1000" dirty="0"/>
              <a:t>___ La </a:t>
            </a:r>
            <a:r>
              <a:rPr lang="en-US" sz="1000" dirty="0" err="1"/>
              <a:t>llorona</a:t>
            </a:r>
            <a:r>
              <a:rPr lang="en-US" sz="1000" dirty="0"/>
              <a:t> de Mazatlan ©</a:t>
            </a:r>
          </a:p>
          <a:p>
            <a:r>
              <a:rPr lang="en-US" sz="1000" dirty="0"/>
              <a:t>Level 3:___  Vector </a:t>
            </a:r>
            <a:r>
              <a:rPr lang="en-US" sz="1000" dirty="0" err="1">
                <a:latin typeface="Wingdings"/>
              </a:rPr>
              <a:t>i</a:t>
            </a:r>
            <a:endParaRPr lang="en-US" sz="1000" dirty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91869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7263</TotalTime>
  <Words>12</Words>
  <Application>Microsoft Macintosh PowerPoint</Application>
  <PresentationFormat>On-screen Show (4:3)</PresentationFormat>
  <Paragraphs>106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Justin Buehler</dc:creator>
  <cp:lastModifiedBy>Justin Buehler</cp:lastModifiedBy>
  <cp:revision>32</cp:revision>
  <cp:lastPrinted>2017-08-22T15:57:09Z</cp:lastPrinted>
  <dcterms:created xsi:type="dcterms:W3CDTF">2015-08-18T19:44:12Z</dcterms:created>
  <dcterms:modified xsi:type="dcterms:W3CDTF">2018-01-16T04:25:34Z</dcterms:modified>
</cp:coreProperties>
</file>