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jpg" ContentType="image/jpeg"/>
  <Default Extension="wdp" ContentType="image/vnd.ms-photo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71" r:id="rId2"/>
    <p:sldId id="269" r:id="rId3"/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70" r:id="rId17"/>
  </p:sldIdLst>
  <p:sldSz cx="6858000" cy="9144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145"/>
    <p:restoredTop sz="98457" autoAdjust="0"/>
  </p:normalViewPr>
  <p:slideViewPr>
    <p:cSldViewPr snapToGrid="0" snapToObjects="1">
      <p:cViewPr>
        <p:scale>
          <a:sx n="100" d="100"/>
          <a:sy n="100" d="100"/>
        </p:scale>
        <p:origin x="448" y="-13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theme" Target="theme/theme1.xml"/><Relationship Id="rId21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E06C9B-9049-944F-AB25-68448655DB77}" type="datetimeFigureOut">
              <a:rPr lang="en-US" smtClean="0"/>
              <a:t>12/4/17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D9AB93-B26C-E440-82CB-7834E7B33A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8292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E06C9B-9049-944F-AB25-68448655DB77}" type="datetimeFigureOut">
              <a:rPr lang="en-US" smtClean="0"/>
              <a:t>12/4/17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D9AB93-B26C-E440-82CB-7834E7B33A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92890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E06C9B-9049-944F-AB25-68448655DB77}" type="datetimeFigureOut">
              <a:rPr lang="en-US" smtClean="0"/>
              <a:t>12/4/17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D9AB93-B26C-E440-82CB-7834E7B33A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9316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7175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628900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E06C9B-9049-944F-AB25-68448655DB77}" type="datetimeFigureOut">
              <a:rPr lang="en-US" smtClean="0"/>
              <a:t>12/4/17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D9AB93-B26C-E440-82CB-7834E7B33A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12671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E06C9B-9049-944F-AB25-68448655DB77}" type="datetimeFigureOut">
              <a:rPr lang="en-US" smtClean="0"/>
              <a:t>12/4/17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D9AB93-B26C-E440-82CB-7834E7B33A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14475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E06C9B-9049-944F-AB25-68448655DB77}" type="datetimeFigureOut">
              <a:rPr lang="en-US" smtClean="0"/>
              <a:t>12/4/17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D9AB93-B26C-E440-82CB-7834E7B33A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78504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E06C9B-9049-944F-AB25-68448655DB77}" type="datetimeFigureOut">
              <a:rPr lang="en-US" smtClean="0"/>
              <a:t>12/4/17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D9AB93-B26C-E440-82CB-7834E7B33A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71623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E06C9B-9049-944F-AB25-68448655DB77}" type="datetimeFigureOut">
              <a:rPr lang="en-US" smtClean="0"/>
              <a:t>12/4/17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D9AB93-B26C-E440-82CB-7834E7B33A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80780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E06C9B-9049-944F-AB25-68448655DB77}" type="datetimeFigureOut">
              <a:rPr lang="en-US" smtClean="0"/>
              <a:t>12/4/17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D9AB93-B26C-E440-82CB-7834E7B33A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89763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E06C9B-9049-944F-AB25-68448655DB77}" type="datetimeFigureOut">
              <a:rPr lang="en-US" smtClean="0"/>
              <a:t>12/4/17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D9AB93-B26C-E440-82CB-7834E7B33A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19673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729037" y="488951"/>
            <a:ext cx="1157288" cy="104013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7175" y="488951"/>
            <a:ext cx="3357563" cy="104013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E06C9B-9049-944F-AB25-68448655DB77}" type="datetimeFigureOut">
              <a:rPr lang="en-US" smtClean="0"/>
              <a:t>12/4/17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D9AB93-B26C-E440-82CB-7834E7B33A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58427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E06C9B-9049-944F-AB25-68448655DB77}" type="datetimeFigureOut">
              <a:rPr lang="en-US" smtClean="0"/>
              <a:t>12/4/17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D9AB93-B26C-E440-82CB-7834E7B33A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56190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hyperlink" Target="https://spanishplans.wordpress.com/?p=7944&amp;preview=true" TargetMode="External"/><Relationship Id="rId5" Type="http://schemas.openxmlformats.org/officeDocument/2006/relationships/hyperlink" Target="http://www.spanishplans.org/" TargetMode="External"/><Relationship Id="rId6" Type="http://schemas.openxmlformats.org/officeDocument/2006/relationships/hyperlink" Target="http://www.spanishteachershop.com/" TargetMode="External"/><Relationship Id="rId7" Type="http://schemas.openxmlformats.org/officeDocument/2006/relationships/image" Target="../media/image3.png"/><Relationship Id="rId8" Type="http://schemas.openxmlformats.org/officeDocument/2006/relationships/image" Target="../media/image4.png"/><Relationship Id="rId9" Type="http://schemas.openxmlformats.org/officeDocument/2006/relationships/image" Target="../media/image5.png"/><Relationship Id="rId10" Type="http://schemas.openxmlformats.org/officeDocument/2006/relationships/image" Target="../media/image6.png"/><Relationship Id="rId11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8.jp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0.jp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jpg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4" Type="http://schemas.microsoft.com/office/2007/relationships/hdphoto" Target="../media/hdphoto2.wdp"/><Relationship Id="rId5" Type="http://schemas.microsoft.com/office/2007/relationships/hdphoto" Target="../media/hdphoto3.wdp"/><Relationship Id="rId6" Type="http://schemas.microsoft.com/office/2007/relationships/hdphoto" Target="../media/hdphoto4.wdp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jpeg"/><Relationship Id="rId3" Type="http://schemas.microsoft.com/office/2007/relationships/hdphoto" Target="../media/hdphoto5.wdp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jp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jp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jp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jp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.jp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3146700" y="4988416"/>
            <a:ext cx="3711300" cy="2974484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58000" cy="498841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988416"/>
            <a:ext cx="3146700" cy="2352184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0" y="7943728"/>
            <a:ext cx="5740400" cy="9079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500" dirty="0" smtClean="0"/>
              <a:t>Read the Blog Post at: </a:t>
            </a:r>
            <a:endParaRPr lang="en-US" sz="3500" dirty="0" smtClean="0">
              <a:hlinkClick r:id="rId4"/>
            </a:endParaRPr>
          </a:p>
          <a:p>
            <a:r>
              <a:rPr lang="en-US" dirty="0" smtClean="0">
                <a:hlinkClick r:id="rId4"/>
              </a:rPr>
              <a:t>http</a:t>
            </a:r>
            <a:r>
              <a:rPr lang="en-US" dirty="0">
                <a:hlinkClick r:id="rId4"/>
              </a:rPr>
              <a:t>://spanishplans.org/2017/12/04/fvr-accountability/</a:t>
            </a:r>
            <a:endParaRPr lang="en-US" dirty="0"/>
          </a:p>
        </p:txBody>
      </p:sp>
      <p:sp>
        <p:nvSpPr>
          <p:cNvPr id="8" name="TextBox 15"/>
          <p:cNvSpPr txBox="1">
            <a:spLocks noChangeArrowheads="1"/>
          </p:cNvSpPr>
          <p:nvPr/>
        </p:nvSpPr>
        <p:spPr bwMode="auto">
          <a:xfrm>
            <a:off x="3429000" y="5177309"/>
            <a:ext cx="4985544" cy="16619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sz="2200" dirty="0" smtClean="0">
                <a:solidFill>
                  <a:schemeClr val="tx2"/>
                </a:solidFill>
                <a:latin typeface="Rockwell" charset="0"/>
                <a:ea typeface="Rockwell" charset="0"/>
                <a:cs typeface="Rockwell" charset="0"/>
              </a:rPr>
              <a:t>Connect with Us</a:t>
            </a:r>
            <a:endParaRPr lang="en-US" sz="2200" dirty="0" smtClean="0">
              <a:solidFill>
                <a:schemeClr val="tx2"/>
              </a:solidFill>
              <a:latin typeface="Rockwell" charset="0"/>
              <a:ea typeface="Rockwell" charset="0"/>
              <a:cs typeface="Rockwell" charset="0"/>
              <a:hlinkClick r:id="rId5"/>
            </a:endParaRPr>
          </a:p>
          <a:p>
            <a:r>
              <a:rPr lang="en-US" sz="1600" dirty="0" smtClean="0">
                <a:latin typeface="Rockwell" charset="0"/>
                <a:ea typeface="Rockwell" charset="0"/>
                <a:cs typeface="Rockwell" charset="0"/>
                <a:hlinkClick r:id="rId5"/>
              </a:rPr>
              <a:t>www.SpanishPlans.org</a:t>
            </a:r>
            <a:endParaRPr lang="en-US" sz="1600" dirty="0" smtClean="0">
              <a:latin typeface="Rockwell" charset="0"/>
              <a:ea typeface="Rockwell" charset="0"/>
              <a:cs typeface="Rockwell" charset="0"/>
            </a:endParaRPr>
          </a:p>
          <a:p>
            <a:endParaRPr lang="en-US" sz="1600" dirty="0" smtClean="0">
              <a:latin typeface="Rockwell" charset="0"/>
              <a:ea typeface="Rockwell" charset="0"/>
              <a:cs typeface="Rockwell" charset="0"/>
            </a:endParaRPr>
          </a:p>
          <a:p>
            <a:r>
              <a:rPr lang="en-US" sz="1600" dirty="0" smtClean="0">
                <a:latin typeface="Rockwell" charset="0"/>
                <a:ea typeface="Rockwell" charset="0"/>
                <a:cs typeface="Rockwell" charset="0"/>
                <a:hlinkClick r:id="rId6"/>
              </a:rPr>
              <a:t>www.SpanishTeacherShop.com</a:t>
            </a:r>
            <a:endParaRPr lang="en-US" sz="1600" dirty="0" smtClean="0">
              <a:latin typeface="Rockwell" charset="0"/>
              <a:ea typeface="Rockwell" charset="0"/>
              <a:cs typeface="Rockwell" charset="0"/>
            </a:endParaRPr>
          </a:p>
          <a:p>
            <a:endParaRPr lang="en-US" sz="1600" dirty="0" smtClean="0">
              <a:latin typeface="Rockwell" charset="0"/>
              <a:ea typeface="Rockwell" charset="0"/>
              <a:cs typeface="Rockwell" charset="0"/>
            </a:endParaRPr>
          </a:p>
          <a:p>
            <a:r>
              <a:rPr lang="en-US" sz="1600" dirty="0" smtClean="0">
                <a:latin typeface="Rockwell" charset="0"/>
                <a:ea typeface="Rockwell" charset="0"/>
                <a:cs typeface="Rockwell" charset="0"/>
              </a:rPr>
              <a:t>@</a:t>
            </a:r>
            <a:r>
              <a:rPr lang="en-US" sz="1600" dirty="0" err="1" smtClean="0">
                <a:latin typeface="Rockwell" charset="0"/>
                <a:ea typeface="Rockwell" charset="0"/>
                <a:cs typeface="Rockwell" charset="0"/>
              </a:rPr>
              <a:t>SpanishPlans</a:t>
            </a:r>
            <a:endParaRPr lang="en-US" sz="1600" dirty="0">
              <a:latin typeface="Rockwell" charset="0"/>
              <a:ea typeface="Rockwell" charset="0"/>
              <a:cs typeface="Rockwell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23626" y="7103621"/>
            <a:ext cx="624780" cy="62478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348406" y="7084120"/>
            <a:ext cx="624780" cy="62478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116160" y="7100086"/>
            <a:ext cx="624780" cy="62478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438800" y="7095840"/>
            <a:ext cx="624780" cy="62478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966520" y="7105504"/>
            <a:ext cx="624780" cy="6247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2281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download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13290" cy="1463040"/>
          </a:xfrm>
          <a:prstGeom prst="rect">
            <a:avLst/>
          </a:prstGeom>
        </p:spPr>
      </p:pic>
      <p:pic>
        <p:nvPicPr>
          <p:cNvPr id="6" name="Picture 5" descr="download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5690" y="0"/>
            <a:ext cx="1013290" cy="1463040"/>
          </a:xfrm>
          <a:prstGeom prst="rect">
            <a:avLst/>
          </a:prstGeom>
        </p:spPr>
      </p:pic>
      <p:pic>
        <p:nvPicPr>
          <p:cNvPr id="7" name="Picture 6" descr="download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1380" y="0"/>
            <a:ext cx="1013290" cy="1463040"/>
          </a:xfrm>
          <a:prstGeom prst="rect">
            <a:avLst/>
          </a:prstGeom>
        </p:spPr>
      </p:pic>
      <p:pic>
        <p:nvPicPr>
          <p:cNvPr id="8" name="Picture 7" descr="download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2406" y="0"/>
            <a:ext cx="1013290" cy="1463040"/>
          </a:xfrm>
          <a:prstGeom prst="rect">
            <a:avLst/>
          </a:prstGeom>
        </p:spPr>
      </p:pic>
      <p:pic>
        <p:nvPicPr>
          <p:cNvPr id="9" name="Picture 8" descr="download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293" y="0"/>
            <a:ext cx="1013290" cy="1463040"/>
          </a:xfrm>
          <a:prstGeom prst="rect">
            <a:avLst/>
          </a:prstGeom>
        </p:spPr>
      </p:pic>
      <p:pic>
        <p:nvPicPr>
          <p:cNvPr id="10" name="Picture 9" descr="download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5010" y="-10967"/>
            <a:ext cx="1013290" cy="1463040"/>
          </a:xfrm>
          <a:prstGeom prst="rect">
            <a:avLst/>
          </a:prstGeom>
        </p:spPr>
      </p:pic>
      <p:grpSp>
        <p:nvGrpSpPr>
          <p:cNvPr id="11" name="Group 29"/>
          <p:cNvGrpSpPr>
            <a:grpSpLocks/>
          </p:cNvGrpSpPr>
          <p:nvPr/>
        </p:nvGrpSpPr>
        <p:grpSpPr bwMode="auto">
          <a:xfrm>
            <a:off x="57861" y="1452073"/>
            <a:ext cx="898525" cy="234951"/>
            <a:chOff x="1908913" y="850900"/>
            <a:chExt cx="1123884" cy="235426"/>
          </a:xfrm>
        </p:grpSpPr>
        <p:sp>
          <p:nvSpPr>
            <p:cNvPr id="12" name="5-Point Star 11"/>
            <p:cNvSpPr/>
            <p:nvPr/>
          </p:nvSpPr>
          <p:spPr>
            <a:xfrm>
              <a:off x="1908913" y="850900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3" name="5-Point Star 12"/>
            <p:cNvSpPr/>
            <p:nvPr/>
          </p:nvSpPr>
          <p:spPr>
            <a:xfrm>
              <a:off x="2142261" y="854081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4" name="5-Point Star 13"/>
            <p:cNvSpPr/>
            <p:nvPr/>
          </p:nvSpPr>
          <p:spPr>
            <a:xfrm>
              <a:off x="2362911" y="858854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5" name="5-Point Star 14"/>
            <p:cNvSpPr/>
            <p:nvPr/>
          </p:nvSpPr>
          <p:spPr>
            <a:xfrm>
              <a:off x="2588323" y="862036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6" name="5-Point Star 15"/>
            <p:cNvSpPr/>
            <p:nvPr/>
          </p:nvSpPr>
          <p:spPr>
            <a:xfrm>
              <a:off x="2813735" y="866807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grpSp>
        <p:nvGrpSpPr>
          <p:cNvPr id="18" name="Group 29"/>
          <p:cNvGrpSpPr>
            <a:grpSpLocks/>
          </p:cNvGrpSpPr>
          <p:nvPr/>
        </p:nvGrpSpPr>
        <p:grpSpPr bwMode="auto">
          <a:xfrm>
            <a:off x="1224959" y="1478530"/>
            <a:ext cx="898525" cy="234951"/>
            <a:chOff x="1908913" y="850900"/>
            <a:chExt cx="1123884" cy="235426"/>
          </a:xfrm>
        </p:grpSpPr>
        <p:sp>
          <p:nvSpPr>
            <p:cNvPr id="19" name="5-Point Star 18"/>
            <p:cNvSpPr/>
            <p:nvPr/>
          </p:nvSpPr>
          <p:spPr>
            <a:xfrm>
              <a:off x="1908913" y="850900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0" name="5-Point Star 19"/>
            <p:cNvSpPr/>
            <p:nvPr/>
          </p:nvSpPr>
          <p:spPr>
            <a:xfrm>
              <a:off x="2142261" y="854081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1" name="5-Point Star 20"/>
            <p:cNvSpPr/>
            <p:nvPr/>
          </p:nvSpPr>
          <p:spPr>
            <a:xfrm>
              <a:off x="2362911" y="858854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2" name="5-Point Star 21"/>
            <p:cNvSpPr/>
            <p:nvPr/>
          </p:nvSpPr>
          <p:spPr>
            <a:xfrm>
              <a:off x="2588323" y="862036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3" name="5-Point Star 22"/>
            <p:cNvSpPr/>
            <p:nvPr/>
          </p:nvSpPr>
          <p:spPr>
            <a:xfrm>
              <a:off x="2813735" y="866807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grpSp>
        <p:nvGrpSpPr>
          <p:cNvPr id="24" name="Group 29"/>
          <p:cNvGrpSpPr>
            <a:grpSpLocks/>
          </p:cNvGrpSpPr>
          <p:nvPr/>
        </p:nvGrpSpPr>
        <p:grpSpPr bwMode="auto">
          <a:xfrm>
            <a:off x="2384305" y="1468478"/>
            <a:ext cx="898525" cy="234951"/>
            <a:chOff x="1908913" y="850900"/>
            <a:chExt cx="1123884" cy="235426"/>
          </a:xfrm>
        </p:grpSpPr>
        <p:sp>
          <p:nvSpPr>
            <p:cNvPr id="25" name="5-Point Star 24"/>
            <p:cNvSpPr/>
            <p:nvPr/>
          </p:nvSpPr>
          <p:spPr>
            <a:xfrm>
              <a:off x="1908913" y="850900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6" name="5-Point Star 25"/>
            <p:cNvSpPr/>
            <p:nvPr/>
          </p:nvSpPr>
          <p:spPr>
            <a:xfrm>
              <a:off x="2142261" y="854081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7" name="5-Point Star 26"/>
            <p:cNvSpPr/>
            <p:nvPr/>
          </p:nvSpPr>
          <p:spPr>
            <a:xfrm>
              <a:off x="2362911" y="858854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8" name="5-Point Star 27"/>
            <p:cNvSpPr/>
            <p:nvPr/>
          </p:nvSpPr>
          <p:spPr>
            <a:xfrm>
              <a:off x="2588323" y="862036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9" name="5-Point Star 28"/>
            <p:cNvSpPr/>
            <p:nvPr/>
          </p:nvSpPr>
          <p:spPr>
            <a:xfrm>
              <a:off x="2813735" y="866807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grpSp>
        <p:nvGrpSpPr>
          <p:cNvPr id="30" name="Group 29"/>
          <p:cNvGrpSpPr>
            <a:grpSpLocks/>
          </p:cNvGrpSpPr>
          <p:nvPr/>
        </p:nvGrpSpPr>
        <p:grpSpPr bwMode="auto">
          <a:xfrm>
            <a:off x="3483667" y="1461067"/>
            <a:ext cx="898525" cy="234951"/>
            <a:chOff x="1908913" y="850900"/>
            <a:chExt cx="1123884" cy="235426"/>
          </a:xfrm>
        </p:grpSpPr>
        <p:sp>
          <p:nvSpPr>
            <p:cNvPr id="31" name="5-Point Star 30"/>
            <p:cNvSpPr/>
            <p:nvPr/>
          </p:nvSpPr>
          <p:spPr>
            <a:xfrm>
              <a:off x="1908913" y="850900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2" name="5-Point Star 31"/>
            <p:cNvSpPr/>
            <p:nvPr/>
          </p:nvSpPr>
          <p:spPr>
            <a:xfrm>
              <a:off x="2142261" y="854081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3" name="5-Point Star 32"/>
            <p:cNvSpPr/>
            <p:nvPr/>
          </p:nvSpPr>
          <p:spPr>
            <a:xfrm>
              <a:off x="2362911" y="858854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4" name="5-Point Star 33"/>
            <p:cNvSpPr/>
            <p:nvPr/>
          </p:nvSpPr>
          <p:spPr>
            <a:xfrm>
              <a:off x="2588323" y="862036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5" name="5-Point Star 34"/>
            <p:cNvSpPr/>
            <p:nvPr/>
          </p:nvSpPr>
          <p:spPr>
            <a:xfrm>
              <a:off x="2813735" y="866807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grpSp>
        <p:nvGrpSpPr>
          <p:cNvPr id="36" name="Group 29"/>
          <p:cNvGrpSpPr>
            <a:grpSpLocks/>
          </p:cNvGrpSpPr>
          <p:nvPr/>
        </p:nvGrpSpPr>
        <p:grpSpPr bwMode="auto">
          <a:xfrm>
            <a:off x="4614499" y="1474828"/>
            <a:ext cx="898525" cy="234951"/>
            <a:chOff x="1908913" y="850900"/>
            <a:chExt cx="1123884" cy="235426"/>
          </a:xfrm>
        </p:grpSpPr>
        <p:sp>
          <p:nvSpPr>
            <p:cNvPr id="37" name="5-Point Star 36"/>
            <p:cNvSpPr/>
            <p:nvPr/>
          </p:nvSpPr>
          <p:spPr>
            <a:xfrm>
              <a:off x="1908913" y="850900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8" name="5-Point Star 37"/>
            <p:cNvSpPr/>
            <p:nvPr/>
          </p:nvSpPr>
          <p:spPr>
            <a:xfrm>
              <a:off x="2142261" y="854081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9" name="5-Point Star 38"/>
            <p:cNvSpPr/>
            <p:nvPr/>
          </p:nvSpPr>
          <p:spPr>
            <a:xfrm>
              <a:off x="2362911" y="858854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40" name="5-Point Star 39"/>
            <p:cNvSpPr/>
            <p:nvPr/>
          </p:nvSpPr>
          <p:spPr>
            <a:xfrm>
              <a:off x="2588323" y="862036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41" name="5-Point Star 40"/>
            <p:cNvSpPr/>
            <p:nvPr/>
          </p:nvSpPr>
          <p:spPr>
            <a:xfrm>
              <a:off x="2813735" y="866807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grpSp>
        <p:nvGrpSpPr>
          <p:cNvPr id="42" name="Group 41"/>
          <p:cNvGrpSpPr>
            <a:grpSpLocks/>
          </p:cNvGrpSpPr>
          <p:nvPr/>
        </p:nvGrpSpPr>
        <p:grpSpPr bwMode="auto">
          <a:xfrm>
            <a:off x="5785064" y="1445192"/>
            <a:ext cx="898525" cy="234951"/>
            <a:chOff x="1908913" y="850900"/>
            <a:chExt cx="1123884" cy="235426"/>
          </a:xfrm>
        </p:grpSpPr>
        <p:sp>
          <p:nvSpPr>
            <p:cNvPr id="43" name="5-Point Star 42"/>
            <p:cNvSpPr/>
            <p:nvPr/>
          </p:nvSpPr>
          <p:spPr>
            <a:xfrm>
              <a:off x="1908913" y="850900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44" name="5-Point Star 43"/>
            <p:cNvSpPr/>
            <p:nvPr/>
          </p:nvSpPr>
          <p:spPr>
            <a:xfrm>
              <a:off x="2142261" y="854081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45" name="5-Point Star 44"/>
            <p:cNvSpPr/>
            <p:nvPr/>
          </p:nvSpPr>
          <p:spPr>
            <a:xfrm>
              <a:off x="2362911" y="858854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46" name="5-Point Star 45"/>
            <p:cNvSpPr/>
            <p:nvPr/>
          </p:nvSpPr>
          <p:spPr>
            <a:xfrm>
              <a:off x="2588323" y="862036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47" name="5-Point Star 46"/>
            <p:cNvSpPr/>
            <p:nvPr/>
          </p:nvSpPr>
          <p:spPr>
            <a:xfrm>
              <a:off x="2813735" y="866807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sp>
        <p:nvSpPr>
          <p:cNvPr id="48" name="TextBox 47"/>
          <p:cNvSpPr txBox="1"/>
          <p:nvPr/>
        </p:nvSpPr>
        <p:spPr>
          <a:xfrm>
            <a:off x="0" y="1696240"/>
            <a:ext cx="6858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__________________________________________________________</a:t>
            </a:r>
            <a:br>
              <a:rPr lang="en-US" dirty="0" smtClean="0"/>
            </a:br>
            <a:endParaRPr lang="en-US" dirty="0"/>
          </a:p>
        </p:txBody>
      </p:sp>
      <p:pic>
        <p:nvPicPr>
          <p:cNvPr id="49" name="Picture 48" descr="download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49" y="2342571"/>
            <a:ext cx="1013290" cy="1463040"/>
          </a:xfrm>
          <a:prstGeom prst="rect">
            <a:avLst/>
          </a:prstGeom>
        </p:spPr>
      </p:pic>
      <p:pic>
        <p:nvPicPr>
          <p:cNvPr id="50" name="Picture 49" descr="download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0839" y="2342571"/>
            <a:ext cx="1013290" cy="1463040"/>
          </a:xfrm>
          <a:prstGeom prst="rect">
            <a:avLst/>
          </a:prstGeom>
        </p:spPr>
      </p:pic>
      <p:pic>
        <p:nvPicPr>
          <p:cNvPr id="51" name="Picture 50" descr="download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6529" y="2342571"/>
            <a:ext cx="1013290" cy="1463040"/>
          </a:xfrm>
          <a:prstGeom prst="rect">
            <a:avLst/>
          </a:prstGeom>
        </p:spPr>
      </p:pic>
      <p:pic>
        <p:nvPicPr>
          <p:cNvPr id="52" name="Picture 51" descr="download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7555" y="2342571"/>
            <a:ext cx="1013290" cy="1463040"/>
          </a:xfrm>
          <a:prstGeom prst="rect">
            <a:avLst/>
          </a:prstGeom>
        </p:spPr>
      </p:pic>
      <p:pic>
        <p:nvPicPr>
          <p:cNvPr id="53" name="Picture 52" descr="download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2442" y="2342571"/>
            <a:ext cx="1013290" cy="1463040"/>
          </a:xfrm>
          <a:prstGeom prst="rect">
            <a:avLst/>
          </a:prstGeom>
        </p:spPr>
      </p:pic>
      <p:pic>
        <p:nvPicPr>
          <p:cNvPr id="54" name="Picture 53" descr="download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0159" y="2331604"/>
            <a:ext cx="1013290" cy="1463040"/>
          </a:xfrm>
          <a:prstGeom prst="rect">
            <a:avLst/>
          </a:prstGeom>
        </p:spPr>
      </p:pic>
      <p:grpSp>
        <p:nvGrpSpPr>
          <p:cNvPr id="55" name="Group 29"/>
          <p:cNvGrpSpPr>
            <a:grpSpLocks/>
          </p:cNvGrpSpPr>
          <p:nvPr/>
        </p:nvGrpSpPr>
        <p:grpSpPr bwMode="auto">
          <a:xfrm>
            <a:off x="73010" y="3794644"/>
            <a:ext cx="898525" cy="234951"/>
            <a:chOff x="1908913" y="850900"/>
            <a:chExt cx="1123884" cy="235426"/>
          </a:xfrm>
        </p:grpSpPr>
        <p:sp>
          <p:nvSpPr>
            <p:cNvPr id="56" name="5-Point Star 55"/>
            <p:cNvSpPr/>
            <p:nvPr/>
          </p:nvSpPr>
          <p:spPr>
            <a:xfrm>
              <a:off x="1908913" y="850900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57" name="5-Point Star 56"/>
            <p:cNvSpPr/>
            <p:nvPr/>
          </p:nvSpPr>
          <p:spPr>
            <a:xfrm>
              <a:off x="2142261" y="854081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58" name="5-Point Star 57"/>
            <p:cNvSpPr/>
            <p:nvPr/>
          </p:nvSpPr>
          <p:spPr>
            <a:xfrm>
              <a:off x="2362911" y="858854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59" name="5-Point Star 58"/>
            <p:cNvSpPr/>
            <p:nvPr/>
          </p:nvSpPr>
          <p:spPr>
            <a:xfrm>
              <a:off x="2588323" y="862036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60" name="5-Point Star 59"/>
            <p:cNvSpPr/>
            <p:nvPr/>
          </p:nvSpPr>
          <p:spPr>
            <a:xfrm>
              <a:off x="2813735" y="866807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grpSp>
        <p:nvGrpSpPr>
          <p:cNvPr id="61" name="Group 29"/>
          <p:cNvGrpSpPr>
            <a:grpSpLocks/>
          </p:cNvGrpSpPr>
          <p:nvPr/>
        </p:nvGrpSpPr>
        <p:grpSpPr bwMode="auto">
          <a:xfrm>
            <a:off x="1240108" y="3821101"/>
            <a:ext cx="898525" cy="234951"/>
            <a:chOff x="1908913" y="850900"/>
            <a:chExt cx="1123884" cy="235426"/>
          </a:xfrm>
        </p:grpSpPr>
        <p:sp>
          <p:nvSpPr>
            <p:cNvPr id="62" name="5-Point Star 61"/>
            <p:cNvSpPr/>
            <p:nvPr/>
          </p:nvSpPr>
          <p:spPr>
            <a:xfrm>
              <a:off x="1908913" y="850900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63" name="5-Point Star 62"/>
            <p:cNvSpPr/>
            <p:nvPr/>
          </p:nvSpPr>
          <p:spPr>
            <a:xfrm>
              <a:off x="2142261" y="854081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64" name="5-Point Star 63"/>
            <p:cNvSpPr/>
            <p:nvPr/>
          </p:nvSpPr>
          <p:spPr>
            <a:xfrm>
              <a:off x="2362911" y="858854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65" name="5-Point Star 64"/>
            <p:cNvSpPr/>
            <p:nvPr/>
          </p:nvSpPr>
          <p:spPr>
            <a:xfrm>
              <a:off x="2588323" y="862036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66" name="5-Point Star 65"/>
            <p:cNvSpPr/>
            <p:nvPr/>
          </p:nvSpPr>
          <p:spPr>
            <a:xfrm>
              <a:off x="2813735" y="866807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grpSp>
        <p:nvGrpSpPr>
          <p:cNvPr id="67" name="Group 29"/>
          <p:cNvGrpSpPr>
            <a:grpSpLocks/>
          </p:cNvGrpSpPr>
          <p:nvPr/>
        </p:nvGrpSpPr>
        <p:grpSpPr bwMode="auto">
          <a:xfrm>
            <a:off x="2399454" y="3811049"/>
            <a:ext cx="898525" cy="234951"/>
            <a:chOff x="1908913" y="850900"/>
            <a:chExt cx="1123884" cy="235426"/>
          </a:xfrm>
        </p:grpSpPr>
        <p:sp>
          <p:nvSpPr>
            <p:cNvPr id="68" name="5-Point Star 67"/>
            <p:cNvSpPr/>
            <p:nvPr/>
          </p:nvSpPr>
          <p:spPr>
            <a:xfrm>
              <a:off x="1908913" y="850900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69" name="5-Point Star 68"/>
            <p:cNvSpPr/>
            <p:nvPr/>
          </p:nvSpPr>
          <p:spPr>
            <a:xfrm>
              <a:off x="2142261" y="854081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70" name="5-Point Star 69"/>
            <p:cNvSpPr/>
            <p:nvPr/>
          </p:nvSpPr>
          <p:spPr>
            <a:xfrm>
              <a:off x="2362911" y="858854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71" name="5-Point Star 70"/>
            <p:cNvSpPr/>
            <p:nvPr/>
          </p:nvSpPr>
          <p:spPr>
            <a:xfrm>
              <a:off x="2588323" y="862036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72" name="5-Point Star 71"/>
            <p:cNvSpPr/>
            <p:nvPr/>
          </p:nvSpPr>
          <p:spPr>
            <a:xfrm>
              <a:off x="2813735" y="866807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grpSp>
        <p:nvGrpSpPr>
          <p:cNvPr id="73" name="Group 72"/>
          <p:cNvGrpSpPr>
            <a:grpSpLocks/>
          </p:cNvGrpSpPr>
          <p:nvPr/>
        </p:nvGrpSpPr>
        <p:grpSpPr bwMode="auto">
          <a:xfrm>
            <a:off x="3498816" y="3803638"/>
            <a:ext cx="898525" cy="234951"/>
            <a:chOff x="1908913" y="850900"/>
            <a:chExt cx="1123884" cy="235426"/>
          </a:xfrm>
        </p:grpSpPr>
        <p:sp>
          <p:nvSpPr>
            <p:cNvPr id="74" name="5-Point Star 73"/>
            <p:cNvSpPr/>
            <p:nvPr/>
          </p:nvSpPr>
          <p:spPr>
            <a:xfrm>
              <a:off x="1908913" y="850900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75" name="5-Point Star 74"/>
            <p:cNvSpPr/>
            <p:nvPr/>
          </p:nvSpPr>
          <p:spPr>
            <a:xfrm>
              <a:off x="2142261" y="854081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76" name="5-Point Star 75"/>
            <p:cNvSpPr/>
            <p:nvPr/>
          </p:nvSpPr>
          <p:spPr>
            <a:xfrm>
              <a:off x="2362911" y="858854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77" name="5-Point Star 76"/>
            <p:cNvSpPr/>
            <p:nvPr/>
          </p:nvSpPr>
          <p:spPr>
            <a:xfrm>
              <a:off x="2588323" y="862036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78" name="5-Point Star 77"/>
            <p:cNvSpPr/>
            <p:nvPr/>
          </p:nvSpPr>
          <p:spPr>
            <a:xfrm>
              <a:off x="2813735" y="866807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grpSp>
        <p:nvGrpSpPr>
          <p:cNvPr id="79" name="Group 29"/>
          <p:cNvGrpSpPr>
            <a:grpSpLocks/>
          </p:cNvGrpSpPr>
          <p:nvPr/>
        </p:nvGrpSpPr>
        <p:grpSpPr bwMode="auto">
          <a:xfrm>
            <a:off x="4629648" y="3817399"/>
            <a:ext cx="898525" cy="234951"/>
            <a:chOff x="1908913" y="850900"/>
            <a:chExt cx="1123884" cy="235426"/>
          </a:xfrm>
        </p:grpSpPr>
        <p:sp>
          <p:nvSpPr>
            <p:cNvPr id="80" name="5-Point Star 79"/>
            <p:cNvSpPr/>
            <p:nvPr/>
          </p:nvSpPr>
          <p:spPr>
            <a:xfrm>
              <a:off x="1908913" y="850900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81" name="5-Point Star 80"/>
            <p:cNvSpPr/>
            <p:nvPr/>
          </p:nvSpPr>
          <p:spPr>
            <a:xfrm>
              <a:off x="2142261" y="854081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82" name="5-Point Star 81"/>
            <p:cNvSpPr/>
            <p:nvPr/>
          </p:nvSpPr>
          <p:spPr>
            <a:xfrm>
              <a:off x="2362911" y="858854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83" name="5-Point Star 82"/>
            <p:cNvSpPr/>
            <p:nvPr/>
          </p:nvSpPr>
          <p:spPr>
            <a:xfrm>
              <a:off x="2588323" y="862036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84" name="5-Point Star 83"/>
            <p:cNvSpPr/>
            <p:nvPr/>
          </p:nvSpPr>
          <p:spPr>
            <a:xfrm>
              <a:off x="2813735" y="866807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grpSp>
        <p:nvGrpSpPr>
          <p:cNvPr id="85" name="Group 84"/>
          <p:cNvGrpSpPr>
            <a:grpSpLocks/>
          </p:cNvGrpSpPr>
          <p:nvPr/>
        </p:nvGrpSpPr>
        <p:grpSpPr bwMode="auto">
          <a:xfrm>
            <a:off x="5800213" y="3787763"/>
            <a:ext cx="898525" cy="234951"/>
            <a:chOff x="1908913" y="850900"/>
            <a:chExt cx="1123884" cy="235426"/>
          </a:xfrm>
        </p:grpSpPr>
        <p:sp>
          <p:nvSpPr>
            <p:cNvPr id="86" name="5-Point Star 85"/>
            <p:cNvSpPr/>
            <p:nvPr/>
          </p:nvSpPr>
          <p:spPr>
            <a:xfrm>
              <a:off x="1908913" y="850900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87" name="5-Point Star 86"/>
            <p:cNvSpPr/>
            <p:nvPr/>
          </p:nvSpPr>
          <p:spPr>
            <a:xfrm>
              <a:off x="2142261" y="854081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88" name="5-Point Star 87"/>
            <p:cNvSpPr/>
            <p:nvPr/>
          </p:nvSpPr>
          <p:spPr>
            <a:xfrm>
              <a:off x="2362911" y="858854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89" name="5-Point Star 88"/>
            <p:cNvSpPr/>
            <p:nvPr/>
          </p:nvSpPr>
          <p:spPr>
            <a:xfrm>
              <a:off x="2588323" y="862036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90" name="5-Point Star 89"/>
            <p:cNvSpPr/>
            <p:nvPr/>
          </p:nvSpPr>
          <p:spPr>
            <a:xfrm>
              <a:off x="2813735" y="866807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sp>
        <p:nvSpPr>
          <p:cNvPr id="91" name="TextBox 90"/>
          <p:cNvSpPr txBox="1"/>
          <p:nvPr/>
        </p:nvSpPr>
        <p:spPr>
          <a:xfrm>
            <a:off x="15149" y="4038811"/>
            <a:ext cx="6858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__________________________________________________________</a:t>
            </a:r>
            <a:br>
              <a:rPr lang="en-US" dirty="0" smtClean="0"/>
            </a:br>
            <a:endParaRPr lang="en-US" dirty="0"/>
          </a:p>
        </p:txBody>
      </p:sp>
      <p:pic>
        <p:nvPicPr>
          <p:cNvPr id="92" name="Picture 91" descr="download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488871"/>
            <a:ext cx="1013290" cy="1463040"/>
          </a:xfrm>
          <a:prstGeom prst="rect">
            <a:avLst/>
          </a:prstGeom>
        </p:spPr>
      </p:pic>
      <p:pic>
        <p:nvPicPr>
          <p:cNvPr id="93" name="Picture 92" descr="download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5690" y="4488871"/>
            <a:ext cx="1013290" cy="1463040"/>
          </a:xfrm>
          <a:prstGeom prst="rect">
            <a:avLst/>
          </a:prstGeom>
        </p:spPr>
      </p:pic>
      <p:pic>
        <p:nvPicPr>
          <p:cNvPr id="94" name="Picture 93" descr="download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1380" y="4488871"/>
            <a:ext cx="1013290" cy="1463040"/>
          </a:xfrm>
          <a:prstGeom prst="rect">
            <a:avLst/>
          </a:prstGeom>
        </p:spPr>
      </p:pic>
      <p:pic>
        <p:nvPicPr>
          <p:cNvPr id="95" name="Picture 94" descr="download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2406" y="4488871"/>
            <a:ext cx="1013290" cy="1463040"/>
          </a:xfrm>
          <a:prstGeom prst="rect">
            <a:avLst/>
          </a:prstGeom>
        </p:spPr>
      </p:pic>
      <p:pic>
        <p:nvPicPr>
          <p:cNvPr id="96" name="Picture 95" descr="download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293" y="4488871"/>
            <a:ext cx="1013290" cy="1463040"/>
          </a:xfrm>
          <a:prstGeom prst="rect">
            <a:avLst/>
          </a:prstGeom>
        </p:spPr>
      </p:pic>
      <p:pic>
        <p:nvPicPr>
          <p:cNvPr id="97" name="Picture 96" descr="download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5010" y="4477904"/>
            <a:ext cx="1013290" cy="1463040"/>
          </a:xfrm>
          <a:prstGeom prst="rect">
            <a:avLst/>
          </a:prstGeom>
        </p:spPr>
      </p:pic>
      <p:grpSp>
        <p:nvGrpSpPr>
          <p:cNvPr id="98" name="Group 29"/>
          <p:cNvGrpSpPr>
            <a:grpSpLocks/>
          </p:cNvGrpSpPr>
          <p:nvPr/>
        </p:nvGrpSpPr>
        <p:grpSpPr bwMode="auto">
          <a:xfrm>
            <a:off x="57861" y="5940944"/>
            <a:ext cx="898525" cy="234951"/>
            <a:chOff x="1908913" y="850900"/>
            <a:chExt cx="1123884" cy="235426"/>
          </a:xfrm>
        </p:grpSpPr>
        <p:sp>
          <p:nvSpPr>
            <p:cNvPr id="99" name="5-Point Star 98"/>
            <p:cNvSpPr/>
            <p:nvPr/>
          </p:nvSpPr>
          <p:spPr>
            <a:xfrm>
              <a:off x="1908913" y="850900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00" name="5-Point Star 99"/>
            <p:cNvSpPr/>
            <p:nvPr/>
          </p:nvSpPr>
          <p:spPr>
            <a:xfrm>
              <a:off x="2142261" y="854081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01" name="5-Point Star 100"/>
            <p:cNvSpPr/>
            <p:nvPr/>
          </p:nvSpPr>
          <p:spPr>
            <a:xfrm>
              <a:off x="2362911" y="858854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02" name="5-Point Star 101"/>
            <p:cNvSpPr/>
            <p:nvPr/>
          </p:nvSpPr>
          <p:spPr>
            <a:xfrm>
              <a:off x="2588323" y="862036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03" name="5-Point Star 102"/>
            <p:cNvSpPr/>
            <p:nvPr/>
          </p:nvSpPr>
          <p:spPr>
            <a:xfrm>
              <a:off x="2813735" y="866807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grpSp>
        <p:nvGrpSpPr>
          <p:cNvPr id="104" name="Group 29"/>
          <p:cNvGrpSpPr>
            <a:grpSpLocks/>
          </p:cNvGrpSpPr>
          <p:nvPr/>
        </p:nvGrpSpPr>
        <p:grpSpPr bwMode="auto">
          <a:xfrm>
            <a:off x="1224959" y="5967401"/>
            <a:ext cx="898525" cy="234951"/>
            <a:chOff x="1908913" y="850900"/>
            <a:chExt cx="1123884" cy="235426"/>
          </a:xfrm>
        </p:grpSpPr>
        <p:sp>
          <p:nvSpPr>
            <p:cNvPr id="105" name="5-Point Star 104"/>
            <p:cNvSpPr/>
            <p:nvPr/>
          </p:nvSpPr>
          <p:spPr>
            <a:xfrm>
              <a:off x="1908913" y="850900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06" name="5-Point Star 105"/>
            <p:cNvSpPr/>
            <p:nvPr/>
          </p:nvSpPr>
          <p:spPr>
            <a:xfrm>
              <a:off x="2142261" y="854081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07" name="5-Point Star 106"/>
            <p:cNvSpPr/>
            <p:nvPr/>
          </p:nvSpPr>
          <p:spPr>
            <a:xfrm>
              <a:off x="2362911" y="858854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08" name="5-Point Star 107"/>
            <p:cNvSpPr/>
            <p:nvPr/>
          </p:nvSpPr>
          <p:spPr>
            <a:xfrm>
              <a:off x="2588323" y="862036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09" name="5-Point Star 108"/>
            <p:cNvSpPr/>
            <p:nvPr/>
          </p:nvSpPr>
          <p:spPr>
            <a:xfrm>
              <a:off x="2813735" y="866807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grpSp>
        <p:nvGrpSpPr>
          <p:cNvPr id="110" name="Group 29"/>
          <p:cNvGrpSpPr>
            <a:grpSpLocks/>
          </p:cNvGrpSpPr>
          <p:nvPr/>
        </p:nvGrpSpPr>
        <p:grpSpPr bwMode="auto">
          <a:xfrm>
            <a:off x="2384305" y="5957349"/>
            <a:ext cx="898525" cy="234951"/>
            <a:chOff x="1908913" y="850900"/>
            <a:chExt cx="1123884" cy="235426"/>
          </a:xfrm>
        </p:grpSpPr>
        <p:sp>
          <p:nvSpPr>
            <p:cNvPr id="111" name="5-Point Star 110"/>
            <p:cNvSpPr/>
            <p:nvPr/>
          </p:nvSpPr>
          <p:spPr>
            <a:xfrm>
              <a:off x="1908913" y="850900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12" name="5-Point Star 111"/>
            <p:cNvSpPr/>
            <p:nvPr/>
          </p:nvSpPr>
          <p:spPr>
            <a:xfrm>
              <a:off x="2142261" y="854081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13" name="5-Point Star 112"/>
            <p:cNvSpPr/>
            <p:nvPr/>
          </p:nvSpPr>
          <p:spPr>
            <a:xfrm>
              <a:off x="2362911" y="858854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14" name="5-Point Star 113"/>
            <p:cNvSpPr/>
            <p:nvPr/>
          </p:nvSpPr>
          <p:spPr>
            <a:xfrm>
              <a:off x="2588323" y="862036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15" name="5-Point Star 114"/>
            <p:cNvSpPr/>
            <p:nvPr/>
          </p:nvSpPr>
          <p:spPr>
            <a:xfrm>
              <a:off x="2813735" y="866807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grpSp>
        <p:nvGrpSpPr>
          <p:cNvPr id="116" name="Group 115"/>
          <p:cNvGrpSpPr>
            <a:grpSpLocks/>
          </p:cNvGrpSpPr>
          <p:nvPr/>
        </p:nvGrpSpPr>
        <p:grpSpPr bwMode="auto">
          <a:xfrm>
            <a:off x="3483667" y="5949938"/>
            <a:ext cx="898525" cy="234951"/>
            <a:chOff x="1908913" y="850900"/>
            <a:chExt cx="1123884" cy="235426"/>
          </a:xfrm>
        </p:grpSpPr>
        <p:sp>
          <p:nvSpPr>
            <p:cNvPr id="117" name="5-Point Star 116"/>
            <p:cNvSpPr/>
            <p:nvPr/>
          </p:nvSpPr>
          <p:spPr>
            <a:xfrm>
              <a:off x="1908913" y="850900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18" name="5-Point Star 117"/>
            <p:cNvSpPr/>
            <p:nvPr/>
          </p:nvSpPr>
          <p:spPr>
            <a:xfrm>
              <a:off x="2142261" y="854081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19" name="5-Point Star 118"/>
            <p:cNvSpPr/>
            <p:nvPr/>
          </p:nvSpPr>
          <p:spPr>
            <a:xfrm>
              <a:off x="2362911" y="858854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20" name="5-Point Star 119"/>
            <p:cNvSpPr/>
            <p:nvPr/>
          </p:nvSpPr>
          <p:spPr>
            <a:xfrm>
              <a:off x="2588323" y="862036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21" name="5-Point Star 120"/>
            <p:cNvSpPr/>
            <p:nvPr/>
          </p:nvSpPr>
          <p:spPr>
            <a:xfrm>
              <a:off x="2813735" y="866807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grpSp>
        <p:nvGrpSpPr>
          <p:cNvPr id="122" name="Group 29"/>
          <p:cNvGrpSpPr>
            <a:grpSpLocks/>
          </p:cNvGrpSpPr>
          <p:nvPr/>
        </p:nvGrpSpPr>
        <p:grpSpPr bwMode="auto">
          <a:xfrm>
            <a:off x="4614499" y="5963699"/>
            <a:ext cx="898525" cy="234951"/>
            <a:chOff x="1908913" y="850900"/>
            <a:chExt cx="1123884" cy="235426"/>
          </a:xfrm>
        </p:grpSpPr>
        <p:sp>
          <p:nvSpPr>
            <p:cNvPr id="123" name="5-Point Star 122"/>
            <p:cNvSpPr/>
            <p:nvPr/>
          </p:nvSpPr>
          <p:spPr>
            <a:xfrm>
              <a:off x="1908913" y="850900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24" name="5-Point Star 123"/>
            <p:cNvSpPr/>
            <p:nvPr/>
          </p:nvSpPr>
          <p:spPr>
            <a:xfrm>
              <a:off x="2142261" y="854081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25" name="5-Point Star 124"/>
            <p:cNvSpPr/>
            <p:nvPr/>
          </p:nvSpPr>
          <p:spPr>
            <a:xfrm>
              <a:off x="2362911" y="858854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26" name="5-Point Star 125"/>
            <p:cNvSpPr/>
            <p:nvPr/>
          </p:nvSpPr>
          <p:spPr>
            <a:xfrm>
              <a:off x="2588323" y="862036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27" name="5-Point Star 126"/>
            <p:cNvSpPr/>
            <p:nvPr/>
          </p:nvSpPr>
          <p:spPr>
            <a:xfrm>
              <a:off x="2813735" y="866807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grpSp>
        <p:nvGrpSpPr>
          <p:cNvPr id="128" name="Group 127"/>
          <p:cNvGrpSpPr>
            <a:grpSpLocks/>
          </p:cNvGrpSpPr>
          <p:nvPr/>
        </p:nvGrpSpPr>
        <p:grpSpPr bwMode="auto">
          <a:xfrm>
            <a:off x="5785064" y="5934063"/>
            <a:ext cx="898525" cy="234951"/>
            <a:chOff x="1908913" y="850900"/>
            <a:chExt cx="1123884" cy="235426"/>
          </a:xfrm>
        </p:grpSpPr>
        <p:sp>
          <p:nvSpPr>
            <p:cNvPr id="129" name="5-Point Star 128"/>
            <p:cNvSpPr/>
            <p:nvPr/>
          </p:nvSpPr>
          <p:spPr>
            <a:xfrm>
              <a:off x="1908913" y="850900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30" name="5-Point Star 129"/>
            <p:cNvSpPr/>
            <p:nvPr/>
          </p:nvSpPr>
          <p:spPr>
            <a:xfrm>
              <a:off x="2142261" y="854081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31" name="5-Point Star 130"/>
            <p:cNvSpPr/>
            <p:nvPr/>
          </p:nvSpPr>
          <p:spPr>
            <a:xfrm>
              <a:off x="2362911" y="858854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32" name="5-Point Star 131"/>
            <p:cNvSpPr/>
            <p:nvPr/>
          </p:nvSpPr>
          <p:spPr>
            <a:xfrm>
              <a:off x="2588323" y="862036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33" name="5-Point Star 132"/>
            <p:cNvSpPr/>
            <p:nvPr/>
          </p:nvSpPr>
          <p:spPr>
            <a:xfrm>
              <a:off x="2813735" y="866807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sp>
        <p:nvSpPr>
          <p:cNvPr id="134" name="TextBox 133"/>
          <p:cNvSpPr txBox="1"/>
          <p:nvPr/>
        </p:nvSpPr>
        <p:spPr>
          <a:xfrm>
            <a:off x="0" y="6185111"/>
            <a:ext cx="6858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__________________________________________________________</a:t>
            </a:r>
            <a:br>
              <a:rPr lang="en-US" dirty="0" smtClean="0"/>
            </a:br>
            <a:endParaRPr lang="en-US" dirty="0"/>
          </a:p>
        </p:txBody>
      </p:sp>
      <p:pic>
        <p:nvPicPr>
          <p:cNvPr id="135" name="Picture 134" descr="download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49" y="6698671"/>
            <a:ext cx="1013290" cy="1463040"/>
          </a:xfrm>
          <a:prstGeom prst="rect">
            <a:avLst/>
          </a:prstGeom>
        </p:spPr>
      </p:pic>
      <p:pic>
        <p:nvPicPr>
          <p:cNvPr id="136" name="Picture 135" descr="download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0839" y="6698671"/>
            <a:ext cx="1013290" cy="1463040"/>
          </a:xfrm>
          <a:prstGeom prst="rect">
            <a:avLst/>
          </a:prstGeom>
        </p:spPr>
      </p:pic>
      <p:pic>
        <p:nvPicPr>
          <p:cNvPr id="137" name="Picture 136" descr="download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6529" y="6698671"/>
            <a:ext cx="1013290" cy="1463040"/>
          </a:xfrm>
          <a:prstGeom prst="rect">
            <a:avLst/>
          </a:prstGeom>
        </p:spPr>
      </p:pic>
      <p:pic>
        <p:nvPicPr>
          <p:cNvPr id="138" name="Picture 137" descr="download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7555" y="6698671"/>
            <a:ext cx="1013290" cy="1463040"/>
          </a:xfrm>
          <a:prstGeom prst="rect">
            <a:avLst/>
          </a:prstGeom>
        </p:spPr>
      </p:pic>
      <p:pic>
        <p:nvPicPr>
          <p:cNvPr id="139" name="Picture 138" descr="download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2442" y="6698671"/>
            <a:ext cx="1013290" cy="1463040"/>
          </a:xfrm>
          <a:prstGeom prst="rect">
            <a:avLst/>
          </a:prstGeom>
        </p:spPr>
      </p:pic>
      <p:pic>
        <p:nvPicPr>
          <p:cNvPr id="140" name="Picture 139" descr="download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0159" y="6687704"/>
            <a:ext cx="1013290" cy="1463040"/>
          </a:xfrm>
          <a:prstGeom prst="rect">
            <a:avLst/>
          </a:prstGeom>
        </p:spPr>
      </p:pic>
      <p:grpSp>
        <p:nvGrpSpPr>
          <p:cNvPr id="141" name="Group 29"/>
          <p:cNvGrpSpPr>
            <a:grpSpLocks/>
          </p:cNvGrpSpPr>
          <p:nvPr/>
        </p:nvGrpSpPr>
        <p:grpSpPr bwMode="auto">
          <a:xfrm>
            <a:off x="73010" y="8150744"/>
            <a:ext cx="898525" cy="234951"/>
            <a:chOff x="1908913" y="850900"/>
            <a:chExt cx="1123884" cy="235426"/>
          </a:xfrm>
        </p:grpSpPr>
        <p:sp>
          <p:nvSpPr>
            <p:cNvPr id="142" name="5-Point Star 141"/>
            <p:cNvSpPr/>
            <p:nvPr/>
          </p:nvSpPr>
          <p:spPr>
            <a:xfrm>
              <a:off x="1908913" y="850900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43" name="5-Point Star 142"/>
            <p:cNvSpPr/>
            <p:nvPr/>
          </p:nvSpPr>
          <p:spPr>
            <a:xfrm>
              <a:off x="2142261" y="854081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44" name="5-Point Star 143"/>
            <p:cNvSpPr/>
            <p:nvPr/>
          </p:nvSpPr>
          <p:spPr>
            <a:xfrm>
              <a:off x="2362911" y="858854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45" name="5-Point Star 144"/>
            <p:cNvSpPr/>
            <p:nvPr/>
          </p:nvSpPr>
          <p:spPr>
            <a:xfrm>
              <a:off x="2588323" y="862036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46" name="5-Point Star 145"/>
            <p:cNvSpPr/>
            <p:nvPr/>
          </p:nvSpPr>
          <p:spPr>
            <a:xfrm>
              <a:off x="2813735" y="866807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grpSp>
        <p:nvGrpSpPr>
          <p:cNvPr id="147" name="Group 29"/>
          <p:cNvGrpSpPr>
            <a:grpSpLocks/>
          </p:cNvGrpSpPr>
          <p:nvPr/>
        </p:nvGrpSpPr>
        <p:grpSpPr bwMode="auto">
          <a:xfrm>
            <a:off x="1240108" y="8177201"/>
            <a:ext cx="898525" cy="234951"/>
            <a:chOff x="1908913" y="850900"/>
            <a:chExt cx="1123884" cy="235426"/>
          </a:xfrm>
        </p:grpSpPr>
        <p:sp>
          <p:nvSpPr>
            <p:cNvPr id="148" name="5-Point Star 147"/>
            <p:cNvSpPr/>
            <p:nvPr/>
          </p:nvSpPr>
          <p:spPr>
            <a:xfrm>
              <a:off x="1908913" y="850900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49" name="5-Point Star 148"/>
            <p:cNvSpPr/>
            <p:nvPr/>
          </p:nvSpPr>
          <p:spPr>
            <a:xfrm>
              <a:off x="2142261" y="854081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50" name="5-Point Star 149"/>
            <p:cNvSpPr/>
            <p:nvPr/>
          </p:nvSpPr>
          <p:spPr>
            <a:xfrm>
              <a:off x="2362911" y="858854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51" name="5-Point Star 150"/>
            <p:cNvSpPr/>
            <p:nvPr/>
          </p:nvSpPr>
          <p:spPr>
            <a:xfrm>
              <a:off x="2588323" y="862036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52" name="5-Point Star 151"/>
            <p:cNvSpPr/>
            <p:nvPr/>
          </p:nvSpPr>
          <p:spPr>
            <a:xfrm>
              <a:off x="2813735" y="866807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grpSp>
        <p:nvGrpSpPr>
          <p:cNvPr id="153" name="Group 29"/>
          <p:cNvGrpSpPr>
            <a:grpSpLocks/>
          </p:cNvGrpSpPr>
          <p:nvPr/>
        </p:nvGrpSpPr>
        <p:grpSpPr bwMode="auto">
          <a:xfrm>
            <a:off x="2399454" y="8167149"/>
            <a:ext cx="898525" cy="234951"/>
            <a:chOff x="1908913" y="850900"/>
            <a:chExt cx="1123884" cy="235426"/>
          </a:xfrm>
        </p:grpSpPr>
        <p:sp>
          <p:nvSpPr>
            <p:cNvPr id="154" name="5-Point Star 153"/>
            <p:cNvSpPr/>
            <p:nvPr/>
          </p:nvSpPr>
          <p:spPr>
            <a:xfrm>
              <a:off x="1908913" y="850900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55" name="5-Point Star 154"/>
            <p:cNvSpPr/>
            <p:nvPr/>
          </p:nvSpPr>
          <p:spPr>
            <a:xfrm>
              <a:off x="2142261" y="854081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56" name="5-Point Star 155"/>
            <p:cNvSpPr/>
            <p:nvPr/>
          </p:nvSpPr>
          <p:spPr>
            <a:xfrm>
              <a:off x="2362911" y="858854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57" name="5-Point Star 156"/>
            <p:cNvSpPr/>
            <p:nvPr/>
          </p:nvSpPr>
          <p:spPr>
            <a:xfrm>
              <a:off x="2588323" y="862036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58" name="5-Point Star 157"/>
            <p:cNvSpPr/>
            <p:nvPr/>
          </p:nvSpPr>
          <p:spPr>
            <a:xfrm>
              <a:off x="2813735" y="866807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grpSp>
        <p:nvGrpSpPr>
          <p:cNvPr id="159" name="Group 158"/>
          <p:cNvGrpSpPr>
            <a:grpSpLocks/>
          </p:cNvGrpSpPr>
          <p:nvPr/>
        </p:nvGrpSpPr>
        <p:grpSpPr bwMode="auto">
          <a:xfrm>
            <a:off x="3498816" y="8159738"/>
            <a:ext cx="898525" cy="234951"/>
            <a:chOff x="1908913" y="850900"/>
            <a:chExt cx="1123884" cy="235426"/>
          </a:xfrm>
        </p:grpSpPr>
        <p:sp>
          <p:nvSpPr>
            <p:cNvPr id="160" name="5-Point Star 159"/>
            <p:cNvSpPr/>
            <p:nvPr/>
          </p:nvSpPr>
          <p:spPr>
            <a:xfrm>
              <a:off x="1908913" y="850900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61" name="5-Point Star 160"/>
            <p:cNvSpPr/>
            <p:nvPr/>
          </p:nvSpPr>
          <p:spPr>
            <a:xfrm>
              <a:off x="2142261" y="854081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62" name="5-Point Star 161"/>
            <p:cNvSpPr/>
            <p:nvPr/>
          </p:nvSpPr>
          <p:spPr>
            <a:xfrm>
              <a:off x="2362911" y="858854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63" name="5-Point Star 162"/>
            <p:cNvSpPr/>
            <p:nvPr/>
          </p:nvSpPr>
          <p:spPr>
            <a:xfrm>
              <a:off x="2588323" y="862036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64" name="5-Point Star 163"/>
            <p:cNvSpPr/>
            <p:nvPr/>
          </p:nvSpPr>
          <p:spPr>
            <a:xfrm>
              <a:off x="2813735" y="866807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grpSp>
        <p:nvGrpSpPr>
          <p:cNvPr id="165" name="Group 29"/>
          <p:cNvGrpSpPr>
            <a:grpSpLocks/>
          </p:cNvGrpSpPr>
          <p:nvPr/>
        </p:nvGrpSpPr>
        <p:grpSpPr bwMode="auto">
          <a:xfrm>
            <a:off x="4629648" y="8173499"/>
            <a:ext cx="898525" cy="234951"/>
            <a:chOff x="1908913" y="850900"/>
            <a:chExt cx="1123884" cy="235426"/>
          </a:xfrm>
        </p:grpSpPr>
        <p:sp>
          <p:nvSpPr>
            <p:cNvPr id="166" name="5-Point Star 165"/>
            <p:cNvSpPr/>
            <p:nvPr/>
          </p:nvSpPr>
          <p:spPr>
            <a:xfrm>
              <a:off x="1908913" y="850900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67" name="5-Point Star 166"/>
            <p:cNvSpPr/>
            <p:nvPr/>
          </p:nvSpPr>
          <p:spPr>
            <a:xfrm>
              <a:off x="2142261" y="854081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68" name="5-Point Star 167"/>
            <p:cNvSpPr/>
            <p:nvPr/>
          </p:nvSpPr>
          <p:spPr>
            <a:xfrm>
              <a:off x="2362911" y="858854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69" name="5-Point Star 168"/>
            <p:cNvSpPr/>
            <p:nvPr/>
          </p:nvSpPr>
          <p:spPr>
            <a:xfrm>
              <a:off x="2588323" y="862036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70" name="5-Point Star 169"/>
            <p:cNvSpPr/>
            <p:nvPr/>
          </p:nvSpPr>
          <p:spPr>
            <a:xfrm>
              <a:off x="2813735" y="866807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grpSp>
        <p:nvGrpSpPr>
          <p:cNvPr id="171" name="Group 170"/>
          <p:cNvGrpSpPr>
            <a:grpSpLocks/>
          </p:cNvGrpSpPr>
          <p:nvPr/>
        </p:nvGrpSpPr>
        <p:grpSpPr bwMode="auto">
          <a:xfrm>
            <a:off x="5800213" y="8143863"/>
            <a:ext cx="898525" cy="234951"/>
            <a:chOff x="1908913" y="850900"/>
            <a:chExt cx="1123884" cy="235426"/>
          </a:xfrm>
        </p:grpSpPr>
        <p:sp>
          <p:nvSpPr>
            <p:cNvPr id="172" name="5-Point Star 171"/>
            <p:cNvSpPr/>
            <p:nvPr/>
          </p:nvSpPr>
          <p:spPr>
            <a:xfrm>
              <a:off x="1908913" y="850900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73" name="5-Point Star 172"/>
            <p:cNvSpPr/>
            <p:nvPr/>
          </p:nvSpPr>
          <p:spPr>
            <a:xfrm>
              <a:off x="2142261" y="854081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74" name="5-Point Star 173"/>
            <p:cNvSpPr/>
            <p:nvPr/>
          </p:nvSpPr>
          <p:spPr>
            <a:xfrm>
              <a:off x="2362911" y="858854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75" name="5-Point Star 174"/>
            <p:cNvSpPr/>
            <p:nvPr/>
          </p:nvSpPr>
          <p:spPr>
            <a:xfrm>
              <a:off x="2588323" y="862036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76" name="5-Point Star 175"/>
            <p:cNvSpPr/>
            <p:nvPr/>
          </p:nvSpPr>
          <p:spPr>
            <a:xfrm>
              <a:off x="2813735" y="866807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sp>
        <p:nvSpPr>
          <p:cNvPr id="177" name="TextBox 176"/>
          <p:cNvSpPr txBox="1"/>
          <p:nvPr/>
        </p:nvSpPr>
        <p:spPr>
          <a:xfrm>
            <a:off x="15149" y="8394911"/>
            <a:ext cx="6858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__________________________________________________________</a:t>
            </a:r>
            <a:br>
              <a:rPr lang="en-US" dirty="0" smtClean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08826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creenshot 2017-07-24 16.51.37.png"/>
          <p:cNvPicPr>
            <a:picLocks noChangeAspect="1"/>
          </p:cNvPicPr>
          <p:nvPr/>
        </p:nvPicPr>
        <p:blipFill>
          <a:blip r:embed="rId2">
            <a:alphaModFix amt="8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6322" y="-22000"/>
            <a:ext cx="1229950" cy="1506565"/>
          </a:xfrm>
          <a:prstGeom prst="rect">
            <a:avLst/>
          </a:prstGeom>
        </p:spPr>
      </p:pic>
      <p:pic>
        <p:nvPicPr>
          <p:cNvPr id="5" name="Picture 4" descr="Screenshot 2017-07-24 16.51.37.png"/>
          <p:cNvPicPr>
            <a:picLocks noChangeAspect="1"/>
          </p:cNvPicPr>
          <p:nvPr/>
        </p:nvPicPr>
        <p:blipFill>
          <a:blip r:embed="rId2">
            <a:alphaModFix amt="81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5411" y="-12958"/>
            <a:ext cx="1229950" cy="1506565"/>
          </a:xfrm>
          <a:prstGeom prst="rect">
            <a:avLst/>
          </a:prstGeom>
        </p:spPr>
      </p:pic>
      <p:pic>
        <p:nvPicPr>
          <p:cNvPr id="6" name="Picture 5" descr="Screenshot 2017-07-24 16.51.37.png"/>
          <p:cNvPicPr>
            <a:picLocks noChangeAspect="1"/>
          </p:cNvPicPr>
          <p:nvPr/>
        </p:nvPicPr>
        <p:blipFill>
          <a:blip r:embed="rId2">
            <a:alphaModFix amt="7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7333" y="-12958"/>
            <a:ext cx="1229950" cy="1506565"/>
          </a:xfrm>
          <a:prstGeom prst="rect">
            <a:avLst/>
          </a:prstGeom>
        </p:spPr>
      </p:pic>
      <p:pic>
        <p:nvPicPr>
          <p:cNvPr id="7" name="Picture 6" descr="Screenshot 2017-07-24 16.51.37.png"/>
          <p:cNvPicPr>
            <a:picLocks noChangeAspect="1"/>
          </p:cNvPicPr>
          <p:nvPr/>
        </p:nvPicPr>
        <p:blipFill>
          <a:blip r:embed="rId2">
            <a:alphaModFix amt="7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8774" y="-1"/>
            <a:ext cx="1194606" cy="1506565"/>
          </a:xfrm>
          <a:prstGeom prst="rect">
            <a:avLst/>
          </a:prstGeom>
        </p:spPr>
      </p:pic>
      <p:pic>
        <p:nvPicPr>
          <p:cNvPr id="8" name="Picture 7" descr="Screenshot 2017-07-24 16.51.37.png"/>
          <p:cNvPicPr>
            <a:picLocks noChangeAspect="1"/>
          </p:cNvPicPr>
          <p:nvPr/>
        </p:nvPicPr>
        <p:blipFill>
          <a:blip r:embed="rId2">
            <a:alphaModFix amt="7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8088" y="-13282"/>
            <a:ext cx="1178705" cy="1506565"/>
          </a:xfrm>
          <a:prstGeom prst="rect">
            <a:avLst/>
          </a:prstGeom>
        </p:spPr>
      </p:pic>
      <p:pic>
        <p:nvPicPr>
          <p:cNvPr id="146" name="Picture 145" descr="Screenshot 2017-07-24 16.51.37.png"/>
          <p:cNvPicPr>
            <a:picLocks noChangeAspect="1"/>
          </p:cNvPicPr>
          <p:nvPr/>
        </p:nvPicPr>
        <p:blipFill>
          <a:blip r:embed="rId2">
            <a:alphaModFix amt="7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1456" y="-24864"/>
            <a:ext cx="1144617" cy="1506565"/>
          </a:xfrm>
          <a:prstGeom prst="rect">
            <a:avLst/>
          </a:prstGeom>
        </p:spPr>
      </p:pic>
      <p:sp>
        <p:nvSpPr>
          <p:cNvPr id="147" name="TextBox 146"/>
          <p:cNvSpPr txBox="1"/>
          <p:nvPr/>
        </p:nvSpPr>
        <p:spPr>
          <a:xfrm>
            <a:off x="-19705" y="1773450"/>
            <a:ext cx="70840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__________________________________________________________________________________________</a:t>
            </a:r>
            <a:br>
              <a:rPr lang="en-US" sz="1200" dirty="0" smtClean="0"/>
            </a:br>
            <a:endParaRPr lang="en-US" sz="1200" dirty="0"/>
          </a:p>
        </p:txBody>
      </p:sp>
      <p:grpSp>
        <p:nvGrpSpPr>
          <p:cNvPr id="148" name="Group 29"/>
          <p:cNvGrpSpPr>
            <a:grpSpLocks/>
          </p:cNvGrpSpPr>
          <p:nvPr/>
        </p:nvGrpSpPr>
        <p:grpSpPr bwMode="auto">
          <a:xfrm>
            <a:off x="38101" y="1419120"/>
            <a:ext cx="956713" cy="240606"/>
            <a:chOff x="1908913" y="850900"/>
            <a:chExt cx="1123884" cy="235426"/>
          </a:xfrm>
        </p:grpSpPr>
        <p:sp>
          <p:nvSpPr>
            <p:cNvPr id="149" name="5-Point Star 148"/>
            <p:cNvSpPr/>
            <p:nvPr/>
          </p:nvSpPr>
          <p:spPr>
            <a:xfrm>
              <a:off x="1908913" y="850900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50" name="5-Point Star 149"/>
            <p:cNvSpPr/>
            <p:nvPr/>
          </p:nvSpPr>
          <p:spPr>
            <a:xfrm>
              <a:off x="2142261" y="854081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51" name="5-Point Star 150"/>
            <p:cNvSpPr/>
            <p:nvPr/>
          </p:nvSpPr>
          <p:spPr>
            <a:xfrm>
              <a:off x="2362911" y="858854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52" name="5-Point Star 151"/>
            <p:cNvSpPr/>
            <p:nvPr/>
          </p:nvSpPr>
          <p:spPr>
            <a:xfrm>
              <a:off x="2588323" y="862036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53" name="5-Point Star 152"/>
            <p:cNvSpPr/>
            <p:nvPr/>
          </p:nvSpPr>
          <p:spPr>
            <a:xfrm>
              <a:off x="2813735" y="866807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grpSp>
        <p:nvGrpSpPr>
          <p:cNvPr id="154" name="Group 29"/>
          <p:cNvGrpSpPr>
            <a:grpSpLocks/>
          </p:cNvGrpSpPr>
          <p:nvPr/>
        </p:nvGrpSpPr>
        <p:grpSpPr bwMode="auto">
          <a:xfrm>
            <a:off x="1245891" y="1433247"/>
            <a:ext cx="956713" cy="240606"/>
            <a:chOff x="1908913" y="850900"/>
            <a:chExt cx="1123884" cy="235426"/>
          </a:xfrm>
        </p:grpSpPr>
        <p:sp>
          <p:nvSpPr>
            <p:cNvPr id="155" name="5-Point Star 154"/>
            <p:cNvSpPr/>
            <p:nvPr/>
          </p:nvSpPr>
          <p:spPr>
            <a:xfrm>
              <a:off x="1908913" y="850900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56" name="5-Point Star 155"/>
            <p:cNvSpPr/>
            <p:nvPr/>
          </p:nvSpPr>
          <p:spPr>
            <a:xfrm>
              <a:off x="2142261" y="854081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57" name="5-Point Star 156"/>
            <p:cNvSpPr/>
            <p:nvPr/>
          </p:nvSpPr>
          <p:spPr>
            <a:xfrm>
              <a:off x="2362911" y="858854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58" name="5-Point Star 157"/>
            <p:cNvSpPr/>
            <p:nvPr/>
          </p:nvSpPr>
          <p:spPr>
            <a:xfrm>
              <a:off x="2588323" y="862036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59" name="5-Point Star 158"/>
            <p:cNvSpPr/>
            <p:nvPr/>
          </p:nvSpPr>
          <p:spPr>
            <a:xfrm>
              <a:off x="2813735" y="866807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grpSp>
        <p:nvGrpSpPr>
          <p:cNvPr id="160" name="Group 29"/>
          <p:cNvGrpSpPr>
            <a:grpSpLocks/>
          </p:cNvGrpSpPr>
          <p:nvPr/>
        </p:nvGrpSpPr>
        <p:grpSpPr bwMode="auto">
          <a:xfrm>
            <a:off x="2497606" y="1447868"/>
            <a:ext cx="956713" cy="240606"/>
            <a:chOff x="1908913" y="850900"/>
            <a:chExt cx="1123884" cy="235426"/>
          </a:xfrm>
        </p:grpSpPr>
        <p:sp>
          <p:nvSpPr>
            <p:cNvPr id="161" name="5-Point Star 160"/>
            <p:cNvSpPr/>
            <p:nvPr/>
          </p:nvSpPr>
          <p:spPr>
            <a:xfrm>
              <a:off x="1908913" y="850900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62" name="5-Point Star 161"/>
            <p:cNvSpPr/>
            <p:nvPr/>
          </p:nvSpPr>
          <p:spPr>
            <a:xfrm>
              <a:off x="2142261" y="854081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63" name="5-Point Star 162"/>
            <p:cNvSpPr/>
            <p:nvPr/>
          </p:nvSpPr>
          <p:spPr>
            <a:xfrm>
              <a:off x="2362911" y="858854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96" name="5-Point Star 295"/>
            <p:cNvSpPr/>
            <p:nvPr/>
          </p:nvSpPr>
          <p:spPr>
            <a:xfrm>
              <a:off x="2588323" y="862036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97" name="5-Point Star 296"/>
            <p:cNvSpPr/>
            <p:nvPr/>
          </p:nvSpPr>
          <p:spPr>
            <a:xfrm>
              <a:off x="2813735" y="866807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grpSp>
        <p:nvGrpSpPr>
          <p:cNvPr id="298" name="Group 29"/>
          <p:cNvGrpSpPr>
            <a:grpSpLocks/>
          </p:cNvGrpSpPr>
          <p:nvPr/>
        </p:nvGrpSpPr>
        <p:grpSpPr bwMode="auto">
          <a:xfrm>
            <a:off x="3657331" y="1455996"/>
            <a:ext cx="956713" cy="240606"/>
            <a:chOff x="1908913" y="850900"/>
            <a:chExt cx="1123884" cy="235426"/>
          </a:xfrm>
        </p:grpSpPr>
        <p:sp>
          <p:nvSpPr>
            <p:cNvPr id="299" name="5-Point Star 298"/>
            <p:cNvSpPr/>
            <p:nvPr/>
          </p:nvSpPr>
          <p:spPr>
            <a:xfrm>
              <a:off x="1908913" y="850900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00" name="5-Point Star 299"/>
            <p:cNvSpPr/>
            <p:nvPr/>
          </p:nvSpPr>
          <p:spPr>
            <a:xfrm>
              <a:off x="2142261" y="854081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01" name="5-Point Star 300"/>
            <p:cNvSpPr/>
            <p:nvPr/>
          </p:nvSpPr>
          <p:spPr>
            <a:xfrm>
              <a:off x="2362911" y="858854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02" name="5-Point Star 301"/>
            <p:cNvSpPr/>
            <p:nvPr/>
          </p:nvSpPr>
          <p:spPr>
            <a:xfrm>
              <a:off x="2588323" y="862036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03" name="5-Point Star 302"/>
            <p:cNvSpPr/>
            <p:nvPr/>
          </p:nvSpPr>
          <p:spPr>
            <a:xfrm>
              <a:off x="2813735" y="866807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grpSp>
        <p:nvGrpSpPr>
          <p:cNvPr id="304" name="Group 29"/>
          <p:cNvGrpSpPr>
            <a:grpSpLocks/>
          </p:cNvGrpSpPr>
          <p:nvPr/>
        </p:nvGrpSpPr>
        <p:grpSpPr bwMode="auto">
          <a:xfrm>
            <a:off x="4800333" y="1419120"/>
            <a:ext cx="956713" cy="240606"/>
            <a:chOff x="1908913" y="850900"/>
            <a:chExt cx="1123884" cy="235426"/>
          </a:xfrm>
        </p:grpSpPr>
        <p:sp>
          <p:nvSpPr>
            <p:cNvPr id="305" name="5-Point Star 304"/>
            <p:cNvSpPr/>
            <p:nvPr/>
          </p:nvSpPr>
          <p:spPr>
            <a:xfrm>
              <a:off x="1908913" y="850900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06" name="5-Point Star 305"/>
            <p:cNvSpPr/>
            <p:nvPr/>
          </p:nvSpPr>
          <p:spPr>
            <a:xfrm>
              <a:off x="2142261" y="854081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07" name="5-Point Star 306"/>
            <p:cNvSpPr/>
            <p:nvPr/>
          </p:nvSpPr>
          <p:spPr>
            <a:xfrm>
              <a:off x="2362911" y="858854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08" name="5-Point Star 307"/>
            <p:cNvSpPr/>
            <p:nvPr/>
          </p:nvSpPr>
          <p:spPr>
            <a:xfrm>
              <a:off x="2588323" y="862036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09" name="5-Point Star 308"/>
            <p:cNvSpPr/>
            <p:nvPr/>
          </p:nvSpPr>
          <p:spPr>
            <a:xfrm>
              <a:off x="2813735" y="866807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grpSp>
        <p:nvGrpSpPr>
          <p:cNvPr id="310" name="Group 29"/>
          <p:cNvGrpSpPr>
            <a:grpSpLocks/>
          </p:cNvGrpSpPr>
          <p:nvPr/>
        </p:nvGrpSpPr>
        <p:grpSpPr bwMode="auto">
          <a:xfrm>
            <a:off x="5876155" y="1428371"/>
            <a:ext cx="956713" cy="240606"/>
            <a:chOff x="1908913" y="850900"/>
            <a:chExt cx="1123884" cy="235426"/>
          </a:xfrm>
        </p:grpSpPr>
        <p:sp>
          <p:nvSpPr>
            <p:cNvPr id="311" name="5-Point Star 310"/>
            <p:cNvSpPr/>
            <p:nvPr/>
          </p:nvSpPr>
          <p:spPr>
            <a:xfrm>
              <a:off x="1908913" y="850900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12" name="5-Point Star 311"/>
            <p:cNvSpPr/>
            <p:nvPr/>
          </p:nvSpPr>
          <p:spPr>
            <a:xfrm>
              <a:off x="2142261" y="854081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13" name="5-Point Star 312"/>
            <p:cNvSpPr/>
            <p:nvPr/>
          </p:nvSpPr>
          <p:spPr>
            <a:xfrm>
              <a:off x="2362911" y="858854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14" name="5-Point Star 313"/>
            <p:cNvSpPr/>
            <p:nvPr/>
          </p:nvSpPr>
          <p:spPr>
            <a:xfrm>
              <a:off x="2588323" y="862036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15" name="5-Point Star 314"/>
            <p:cNvSpPr/>
            <p:nvPr/>
          </p:nvSpPr>
          <p:spPr>
            <a:xfrm>
              <a:off x="2813735" y="866807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pic>
        <p:nvPicPr>
          <p:cNvPr id="316" name="Picture 315" descr="Screenshot 2017-07-24 16.51.37.png"/>
          <p:cNvPicPr>
            <a:picLocks noChangeAspect="1"/>
          </p:cNvPicPr>
          <p:nvPr/>
        </p:nvPicPr>
        <p:blipFill>
          <a:blip r:embed="rId2">
            <a:alphaModFix amt="8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6322" y="2138821"/>
            <a:ext cx="1229950" cy="1506565"/>
          </a:xfrm>
          <a:prstGeom prst="rect">
            <a:avLst/>
          </a:prstGeom>
        </p:spPr>
      </p:pic>
      <p:pic>
        <p:nvPicPr>
          <p:cNvPr id="317" name="Picture 316" descr="Screenshot 2017-07-24 16.51.37.png"/>
          <p:cNvPicPr>
            <a:picLocks noChangeAspect="1"/>
          </p:cNvPicPr>
          <p:nvPr/>
        </p:nvPicPr>
        <p:blipFill>
          <a:blip r:embed="rId2">
            <a:alphaModFix amt="81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5411" y="2147863"/>
            <a:ext cx="1229950" cy="1506565"/>
          </a:xfrm>
          <a:prstGeom prst="rect">
            <a:avLst/>
          </a:prstGeom>
        </p:spPr>
      </p:pic>
      <p:pic>
        <p:nvPicPr>
          <p:cNvPr id="318" name="Picture 317" descr="Screenshot 2017-07-24 16.51.37.png"/>
          <p:cNvPicPr>
            <a:picLocks noChangeAspect="1"/>
          </p:cNvPicPr>
          <p:nvPr/>
        </p:nvPicPr>
        <p:blipFill>
          <a:blip r:embed="rId2">
            <a:alphaModFix amt="7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7333" y="2147863"/>
            <a:ext cx="1229950" cy="1506565"/>
          </a:xfrm>
          <a:prstGeom prst="rect">
            <a:avLst/>
          </a:prstGeom>
        </p:spPr>
      </p:pic>
      <p:pic>
        <p:nvPicPr>
          <p:cNvPr id="319" name="Picture 318" descr="Screenshot 2017-07-24 16.51.37.png"/>
          <p:cNvPicPr>
            <a:picLocks noChangeAspect="1"/>
          </p:cNvPicPr>
          <p:nvPr/>
        </p:nvPicPr>
        <p:blipFill>
          <a:blip r:embed="rId2">
            <a:alphaModFix amt="7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8774" y="2160820"/>
            <a:ext cx="1194606" cy="1506565"/>
          </a:xfrm>
          <a:prstGeom prst="rect">
            <a:avLst/>
          </a:prstGeom>
        </p:spPr>
      </p:pic>
      <p:pic>
        <p:nvPicPr>
          <p:cNvPr id="320" name="Picture 319" descr="Screenshot 2017-07-24 16.51.37.png"/>
          <p:cNvPicPr>
            <a:picLocks noChangeAspect="1"/>
          </p:cNvPicPr>
          <p:nvPr/>
        </p:nvPicPr>
        <p:blipFill>
          <a:blip r:embed="rId2">
            <a:alphaModFix amt="7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8088" y="2147539"/>
            <a:ext cx="1178705" cy="1506565"/>
          </a:xfrm>
          <a:prstGeom prst="rect">
            <a:avLst/>
          </a:prstGeom>
        </p:spPr>
      </p:pic>
      <p:pic>
        <p:nvPicPr>
          <p:cNvPr id="321" name="Picture 320" descr="Screenshot 2017-07-24 16.51.37.png"/>
          <p:cNvPicPr>
            <a:picLocks noChangeAspect="1"/>
          </p:cNvPicPr>
          <p:nvPr/>
        </p:nvPicPr>
        <p:blipFill>
          <a:blip r:embed="rId2">
            <a:alphaModFix amt="7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1456" y="2135957"/>
            <a:ext cx="1144617" cy="1506565"/>
          </a:xfrm>
          <a:prstGeom prst="rect">
            <a:avLst/>
          </a:prstGeom>
        </p:spPr>
      </p:pic>
      <p:sp>
        <p:nvSpPr>
          <p:cNvPr id="322" name="TextBox 321"/>
          <p:cNvSpPr txBox="1"/>
          <p:nvPr/>
        </p:nvSpPr>
        <p:spPr>
          <a:xfrm>
            <a:off x="-19705" y="3934271"/>
            <a:ext cx="70840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__________________________________________________________________________________________</a:t>
            </a:r>
            <a:br>
              <a:rPr lang="en-US" sz="1200" dirty="0" smtClean="0"/>
            </a:br>
            <a:endParaRPr lang="en-US" sz="1200" dirty="0"/>
          </a:p>
        </p:txBody>
      </p:sp>
      <p:grpSp>
        <p:nvGrpSpPr>
          <p:cNvPr id="323" name="Group 29"/>
          <p:cNvGrpSpPr>
            <a:grpSpLocks/>
          </p:cNvGrpSpPr>
          <p:nvPr/>
        </p:nvGrpSpPr>
        <p:grpSpPr bwMode="auto">
          <a:xfrm>
            <a:off x="38101" y="3579941"/>
            <a:ext cx="956713" cy="240606"/>
            <a:chOff x="1908913" y="850900"/>
            <a:chExt cx="1123884" cy="235426"/>
          </a:xfrm>
        </p:grpSpPr>
        <p:sp>
          <p:nvSpPr>
            <p:cNvPr id="324" name="5-Point Star 323"/>
            <p:cNvSpPr/>
            <p:nvPr/>
          </p:nvSpPr>
          <p:spPr>
            <a:xfrm>
              <a:off x="1908913" y="850900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25" name="5-Point Star 324"/>
            <p:cNvSpPr/>
            <p:nvPr/>
          </p:nvSpPr>
          <p:spPr>
            <a:xfrm>
              <a:off x="2142261" y="854081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26" name="5-Point Star 325"/>
            <p:cNvSpPr/>
            <p:nvPr/>
          </p:nvSpPr>
          <p:spPr>
            <a:xfrm>
              <a:off x="2362911" y="858854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27" name="5-Point Star 326"/>
            <p:cNvSpPr/>
            <p:nvPr/>
          </p:nvSpPr>
          <p:spPr>
            <a:xfrm>
              <a:off x="2588323" y="862036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28" name="5-Point Star 327"/>
            <p:cNvSpPr/>
            <p:nvPr/>
          </p:nvSpPr>
          <p:spPr>
            <a:xfrm>
              <a:off x="2813735" y="866807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grpSp>
        <p:nvGrpSpPr>
          <p:cNvPr id="329" name="Group 29"/>
          <p:cNvGrpSpPr>
            <a:grpSpLocks/>
          </p:cNvGrpSpPr>
          <p:nvPr/>
        </p:nvGrpSpPr>
        <p:grpSpPr bwMode="auto">
          <a:xfrm>
            <a:off x="1245891" y="3594068"/>
            <a:ext cx="956713" cy="240606"/>
            <a:chOff x="1908913" y="850900"/>
            <a:chExt cx="1123884" cy="235426"/>
          </a:xfrm>
        </p:grpSpPr>
        <p:sp>
          <p:nvSpPr>
            <p:cNvPr id="330" name="5-Point Star 329"/>
            <p:cNvSpPr/>
            <p:nvPr/>
          </p:nvSpPr>
          <p:spPr>
            <a:xfrm>
              <a:off x="1908913" y="850900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31" name="5-Point Star 330"/>
            <p:cNvSpPr/>
            <p:nvPr/>
          </p:nvSpPr>
          <p:spPr>
            <a:xfrm>
              <a:off x="2142261" y="854081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32" name="5-Point Star 331"/>
            <p:cNvSpPr/>
            <p:nvPr/>
          </p:nvSpPr>
          <p:spPr>
            <a:xfrm>
              <a:off x="2362911" y="858854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33" name="5-Point Star 332"/>
            <p:cNvSpPr/>
            <p:nvPr/>
          </p:nvSpPr>
          <p:spPr>
            <a:xfrm>
              <a:off x="2588323" y="862036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34" name="5-Point Star 333"/>
            <p:cNvSpPr/>
            <p:nvPr/>
          </p:nvSpPr>
          <p:spPr>
            <a:xfrm>
              <a:off x="2813735" y="866807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grpSp>
        <p:nvGrpSpPr>
          <p:cNvPr id="335" name="Group 29"/>
          <p:cNvGrpSpPr>
            <a:grpSpLocks/>
          </p:cNvGrpSpPr>
          <p:nvPr/>
        </p:nvGrpSpPr>
        <p:grpSpPr bwMode="auto">
          <a:xfrm>
            <a:off x="2497606" y="3608689"/>
            <a:ext cx="956713" cy="240606"/>
            <a:chOff x="1908913" y="850900"/>
            <a:chExt cx="1123884" cy="235426"/>
          </a:xfrm>
        </p:grpSpPr>
        <p:sp>
          <p:nvSpPr>
            <p:cNvPr id="336" name="5-Point Star 335"/>
            <p:cNvSpPr/>
            <p:nvPr/>
          </p:nvSpPr>
          <p:spPr>
            <a:xfrm>
              <a:off x="1908913" y="850900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37" name="5-Point Star 336"/>
            <p:cNvSpPr/>
            <p:nvPr/>
          </p:nvSpPr>
          <p:spPr>
            <a:xfrm>
              <a:off x="2142261" y="854081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38" name="5-Point Star 337"/>
            <p:cNvSpPr/>
            <p:nvPr/>
          </p:nvSpPr>
          <p:spPr>
            <a:xfrm>
              <a:off x="2362911" y="858854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39" name="5-Point Star 338"/>
            <p:cNvSpPr/>
            <p:nvPr/>
          </p:nvSpPr>
          <p:spPr>
            <a:xfrm>
              <a:off x="2588323" y="862036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40" name="5-Point Star 339"/>
            <p:cNvSpPr/>
            <p:nvPr/>
          </p:nvSpPr>
          <p:spPr>
            <a:xfrm>
              <a:off x="2813735" y="866807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grpSp>
        <p:nvGrpSpPr>
          <p:cNvPr id="341" name="Group 29"/>
          <p:cNvGrpSpPr>
            <a:grpSpLocks/>
          </p:cNvGrpSpPr>
          <p:nvPr/>
        </p:nvGrpSpPr>
        <p:grpSpPr bwMode="auto">
          <a:xfrm>
            <a:off x="3657331" y="3616817"/>
            <a:ext cx="956713" cy="240606"/>
            <a:chOff x="1908913" y="850900"/>
            <a:chExt cx="1123884" cy="235426"/>
          </a:xfrm>
        </p:grpSpPr>
        <p:sp>
          <p:nvSpPr>
            <p:cNvPr id="342" name="5-Point Star 341"/>
            <p:cNvSpPr/>
            <p:nvPr/>
          </p:nvSpPr>
          <p:spPr>
            <a:xfrm>
              <a:off x="1908913" y="850900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43" name="5-Point Star 342"/>
            <p:cNvSpPr/>
            <p:nvPr/>
          </p:nvSpPr>
          <p:spPr>
            <a:xfrm>
              <a:off x="2142261" y="854081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44" name="5-Point Star 343"/>
            <p:cNvSpPr/>
            <p:nvPr/>
          </p:nvSpPr>
          <p:spPr>
            <a:xfrm>
              <a:off x="2362911" y="858854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45" name="5-Point Star 344"/>
            <p:cNvSpPr/>
            <p:nvPr/>
          </p:nvSpPr>
          <p:spPr>
            <a:xfrm>
              <a:off x="2588323" y="862036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46" name="5-Point Star 345"/>
            <p:cNvSpPr/>
            <p:nvPr/>
          </p:nvSpPr>
          <p:spPr>
            <a:xfrm>
              <a:off x="2813735" y="866807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grpSp>
        <p:nvGrpSpPr>
          <p:cNvPr id="347" name="Group 29"/>
          <p:cNvGrpSpPr>
            <a:grpSpLocks/>
          </p:cNvGrpSpPr>
          <p:nvPr/>
        </p:nvGrpSpPr>
        <p:grpSpPr bwMode="auto">
          <a:xfrm>
            <a:off x="4800333" y="3579941"/>
            <a:ext cx="956713" cy="240606"/>
            <a:chOff x="1908913" y="850900"/>
            <a:chExt cx="1123884" cy="235426"/>
          </a:xfrm>
        </p:grpSpPr>
        <p:sp>
          <p:nvSpPr>
            <p:cNvPr id="348" name="5-Point Star 347"/>
            <p:cNvSpPr/>
            <p:nvPr/>
          </p:nvSpPr>
          <p:spPr>
            <a:xfrm>
              <a:off x="1908913" y="850900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49" name="5-Point Star 348"/>
            <p:cNvSpPr/>
            <p:nvPr/>
          </p:nvSpPr>
          <p:spPr>
            <a:xfrm>
              <a:off x="2142261" y="854081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50" name="5-Point Star 349"/>
            <p:cNvSpPr/>
            <p:nvPr/>
          </p:nvSpPr>
          <p:spPr>
            <a:xfrm>
              <a:off x="2362911" y="858854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51" name="5-Point Star 350"/>
            <p:cNvSpPr/>
            <p:nvPr/>
          </p:nvSpPr>
          <p:spPr>
            <a:xfrm>
              <a:off x="2588323" y="862036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52" name="5-Point Star 351"/>
            <p:cNvSpPr/>
            <p:nvPr/>
          </p:nvSpPr>
          <p:spPr>
            <a:xfrm>
              <a:off x="2813735" y="866807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grpSp>
        <p:nvGrpSpPr>
          <p:cNvPr id="353" name="Group 29"/>
          <p:cNvGrpSpPr>
            <a:grpSpLocks/>
          </p:cNvGrpSpPr>
          <p:nvPr/>
        </p:nvGrpSpPr>
        <p:grpSpPr bwMode="auto">
          <a:xfrm>
            <a:off x="5876155" y="3589192"/>
            <a:ext cx="956713" cy="240606"/>
            <a:chOff x="1908913" y="850900"/>
            <a:chExt cx="1123884" cy="235426"/>
          </a:xfrm>
        </p:grpSpPr>
        <p:sp>
          <p:nvSpPr>
            <p:cNvPr id="354" name="5-Point Star 353"/>
            <p:cNvSpPr/>
            <p:nvPr/>
          </p:nvSpPr>
          <p:spPr>
            <a:xfrm>
              <a:off x="1908913" y="850900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55" name="5-Point Star 354"/>
            <p:cNvSpPr/>
            <p:nvPr/>
          </p:nvSpPr>
          <p:spPr>
            <a:xfrm>
              <a:off x="2142261" y="854081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56" name="5-Point Star 355"/>
            <p:cNvSpPr/>
            <p:nvPr/>
          </p:nvSpPr>
          <p:spPr>
            <a:xfrm>
              <a:off x="2362911" y="858854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57" name="5-Point Star 356"/>
            <p:cNvSpPr/>
            <p:nvPr/>
          </p:nvSpPr>
          <p:spPr>
            <a:xfrm>
              <a:off x="2588323" y="862036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58" name="5-Point Star 357"/>
            <p:cNvSpPr/>
            <p:nvPr/>
          </p:nvSpPr>
          <p:spPr>
            <a:xfrm>
              <a:off x="2813735" y="866807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pic>
        <p:nvPicPr>
          <p:cNvPr id="359" name="Picture 358" descr="Screenshot 2017-07-24 16.51.37.png"/>
          <p:cNvPicPr>
            <a:picLocks noChangeAspect="1"/>
          </p:cNvPicPr>
          <p:nvPr/>
        </p:nvPicPr>
        <p:blipFill>
          <a:blip r:embed="rId2">
            <a:alphaModFix amt="8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6322" y="4225023"/>
            <a:ext cx="1229950" cy="1506565"/>
          </a:xfrm>
          <a:prstGeom prst="rect">
            <a:avLst/>
          </a:prstGeom>
        </p:spPr>
      </p:pic>
      <p:pic>
        <p:nvPicPr>
          <p:cNvPr id="360" name="Picture 359" descr="Screenshot 2017-07-24 16.51.37.png"/>
          <p:cNvPicPr>
            <a:picLocks noChangeAspect="1"/>
          </p:cNvPicPr>
          <p:nvPr/>
        </p:nvPicPr>
        <p:blipFill>
          <a:blip r:embed="rId2">
            <a:alphaModFix amt="81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5411" y="4234065"/>
            <a:ext cx="1229950" cy="1506565"/>
          </a:xfrm>
          <a:prstGeom prst="rect">
            <a:avLst/>
          </a:prstGeom>
        </p:spPr>
      </p:pic>
      <p:pic>
        <p:nvPicPr>
          <p:cNvPr id="361" name="Picture 360" descr="Screenshot 2017-07-24 16.51.37.png"/>
          <p:cNvPicPr>
            <a:picLocks noChangeAspect="1"/>
          </p:cNvPicPr>
          <p:nvPr/>
        </p:nvPicPr>
        <p:blipFill>
          <a:blip r:embed="rId2">
            <a:alphaModFix amt="7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7333" y="4234065"/>
            <a:ext cx="1229950" cy="1506565"/>
          </a:xfrm>
          <a:prstGeom prst="rect">
            <a:avLst/>
          </a:prstGeom>
        </p:spPr>
      </p:pic>
      <p:pic>
        <p:nvPicPr>
          <p:cNvPr id="362" name="Picture 361" descr="Screenshot 2017-07-24 16.51.37.png"/>
          <p:cNvPicPr>
            <a:picLocks noChangeAspect="1"/>
          </p:cNvPicPr>
          <p:nvPr/>
        </p:nvPicPr>
        <p:blipFill>
          <a:blip r:embed="rId2">
            <a:alphaModFix amt="7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8774" y="4247022"/>
            <a:ext cx="1194606" cy="1506565"/>
          </a:xfrm>
          <a:prstGeom prst="rect">
            <a:avLst/>
          </a:prstGeom>
        </p:spPr>
      </p:pic>
      <p:pic>
        <p:nvPicPr>
          <p:cNvPr id="363" name="Picture 362" descr="Screenshot 2017-07-24 16.51.37.png"/>
          <p:cNvPicPr>
            <a:picLocks noChangeAspect="1"/>
          </p:cNvPicPr>
          <p:nvPr/>
        </p:nvPicPr>
        <p:blipFill>
          <a:blip r:embed="rId2">
            <a:alphaModFix amt="7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8088" y="4233741"/>
            <a:ext cx="1178705" cy="1506565"/>
          </a:xfrm>
          <a:prstGeom prst="rect">
            <a:avLst/>
          </a:prstGeom>
        </p:spPr>
      </p:pic>
      <p:pic>
        <p:nvPicPr>
          <p:cNvPr id="364" name="Picture 363" descr="Screenshot 2017-07-24 16.51.37.png"/>
          <p:cNvPicPr>
            <a:picLocks noChangeAspect="1"/>
          </p:cNvPicPr>
          <p:nvPr/>
        </p:nvPicPr>
        <p:blipFill>
          <a:blip r:embed="rId2">
            <a:alphaModFix amt="7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1456" y="4222159"/>
            <a:ext cx="1144617" cy="1506565"/>
          </a:xfrm>
          <a:prstGeom prst="rect">
            <a:avLst/>
          </a:prstGeom>
        </p:spPr>
      </p:pic>
      <p:sp>
        <p:nvSpPr>
          <p:cNvPr id="365" name="TextBox 364"/>
          <p:cNvSpPr txBox="1"/>
          <p:nvPr/>
        </p:nvSpPr>
        <p:spPr>
          <a:xfrm>
            <a:off x="-19705" y="6020473"/>
            <a:ext cx="70840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__________________________________________________________________________________________</a:t>
            </a:r>
            <a:br>
              <a:rPr lang="en-US" sz="1200" dirty="0" smtClean="0"/>
            </a:br>
            <a:endParaRPr lang="en-US" sz="1200" dirty="0"/>
          </a:p>
        </p:txBody>
      </p:sp>
      <p:grpSp>
        <p:nvGrpSpPr>
          <p:cNvPr id="366" name="Group 29"/>
          <p:cNvGrpSpPr>
            <a:grpSpLocks/>
          </p:cNvGrpSpPr>
          <p:nvPr/>
        </p:nvGrpSpPr>
        <p:grpSpPr bwMode="auto">
          <a:xfrm>
            <a:off x="38101" y="5666143"/>
            <a:ext cx="956713" cy="240606"/>
            <a:chOff x="1908913" y="850900"/>
            <a:chExt cx="1123884" cy="235426"/>
          </a:xfrm>
        </p:grpSpPr>
        <p:sp>
          <p:nvSpPr>
            <p:cNvPr id="367" name="5-Point Star 366"/>
            <p:cNvSpPr/>
            <p:nvPr/>
          </p:nvSpPr>
          <p:spPr>
            <a:xfrm>
              <a:off x="1908913" y="850900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68" name="5-Point Star 367"/>
            <p:cNvSpPr/>
            <p:nvPr/>
          </p:nvSpPr>
          <p:spPr>
            <a:xfrm>
              <a:off x="2142261" y="854081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69" name="5-Point Star 368"/>
            <p:cNvSpPr/>
            <p:nvPr/>
          </p:nvSpPr>
          <p:spPr>
            <a:xfrm>
              <a:off x="2362911" y="858854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70" name="5-Point Star 369"/>
            <p:cNvSpPr/>
            <p:nvPr/>
          </p:nvSpPr>
          <p:spPr>
            <a:xfrm>
              <a:off x="2588323" y="862036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71" name="5-Point Star 370"/>
            <p:cNvSpPr/>
            <p:nvPr/>
          </p:nvSpPr>
          <p:spPr>
            <a:xfrm>
              <a:off x="2813735" y="866807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grpSp>
        <p:nvGrpSpPr>
          <p:cNvPr id="372" name="Group 29"/>
          <p:cNvGrpSpPr>
            <a:grpSpLocks/>
          </p:cNvGrpSpPr>
          <p:nvPr/>
        </p:nvGrpSpPr>
        <p:grpSpPr bwMode="auto">
          <a:xfrm>
            <a:off x="1245891" y="5680270"/>
            <a:ext cx="956713" cy="240606"/>
            <a:chOff x="1908913" y="850900"/>
            <a:chExt cx="1123884" cy="235426"/>
          </a:xfrm>
        </p:grpSpPr>
        <p:sp>
          <p:nvSpPr>
            <p:cNvPr id="373" name="5-Point Star 372"/>
            <p:cNvSpPr/>
            <p:nvPr/>
          </p:nvSpPr>
          <p:spPr>
            <a:xfrm>
              <a:off x="1908913" y="850900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74" name="5-Point Star 373"/>
            <p:cNvSpPr/>
            <p:nvPr/>
          </p:nvSpPr>
          <p:spPr>
            <a:xfrm>
              <a:off x="2142261" y="854081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75" name="5-Point Star 374"/>
            <p:cNvSpPr/>
            <p:nvPr/>
          </p:nvSpPr>
          <p:spPr>
            <a:xfrm>
              <a:off x="2362911" y="858854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76" name="5-Point Star 375"/>
            <p:cNvSpPr/>
            <p:nvPr/>
          </p:nvSpPr>
          <p:spPr>
            <a:xfrm>
              <a:off x="2588323" y="862036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77" name="5-Point Star 376"/>
            <p:cNvSpPr/>
            <p:nvPr/>
          </p:nvSpPr>
          <p:spPr>
            <a:xfrm>
              <a:off x="2813735" y="866807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grpSp>
        <p:nvGrpSpPr>
          <p:cNvPr id="378" name="Group 29"/>
          <p:cNvGrpSpPr>
            <a:grpSpLocks/>
          </p:cNvGrpSpPr>
          <p:nvPr/>
        </p:nvGrpSpPr>
        <p:grpSpPr bwMode="auto">
          <a:xfrm>
            <a:off x="2497606" y="5694891"/>
            <a:ext cx="956713" cy="240606"/>
            <a:chOff x="1908913" y="850900"/>
            <a:chExt cx="1123884" cy="235426"/>
          </a:xfrm>
        </p:grpSpPr>
        <p:sp>
          <p:nvSpPr>
            <p:cNvPr id="379" name="5-Point Star 378"/>
            <p:cNvSpPr/>
            <p:nvPr/>
          </p:nvSpPr>
          <p:spPr>
            <a:xfrm>
              <a:off x="1908913" y="850900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80" name="5-Point Star 379"/>
            <p:cNvSpPr/>
            <p:nvPr/>
          </p:nvSpPr>
          <p:spPr>
            <a:xfrm>
              <a:off x="2142261" y="854081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81" name="5-Point Star 380"/>
            <p:cNvSpPr/>
            <p:nvPr/>
          </p:nvSpPr>
          <p:spPr>
            <a:xfrm>
              <a:off x="2362911" y="858854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82" name="5-Point Star 381"/>
            <p:cNvSpPr/>
            <p:nvPr/>
          </p:nvSpPr>
          <p:spPr>
            <a:xfrm>
              <a:off x="2588323" y="862036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83" name="5-Point Star 382"/>
            <p:cNvSpPr/>
            <p:nvPr/>
          </p:nvSpPr>
          <p:spPr>
            <a:xfrm>
              <a:off x="2813735" y="866807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grpSp>
        <p:nvGrpSpPr>
          <p:cNvPr id="384" name="Group 29"/>
          <p:cNvGrpSpPr>
            <a:grpSpLocks/>
          </p:cNvGrpSpPr>
          <p:nvPr/>
        </p:nvGrpSpPr>
        <p:grpSpPr bwMode="auto">
          <a:xfrm>
            <a:off x="3657331" y="5703019"/>
            <a:ext cx="956713" cy="240606"/>
            <a:chOff x="1908913" y="850900"/>
            <a:chExt cx="1123884" cy="235426"/>
          </a:xfrm>
        </p:grpSpPr>
        <p:sp>
          <p:nvSpPr>
            <p:cNvPr id="385" name="5-Point Star 384"/>
            <p:cNvSpPr/>
            <p:nvPr/>
          </p:nvSpPr>
          <p:spPr>
            <a:xfrm>
              <a:off x="1908913" y="850900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86" name="5-Point Star 385"/>
            <p:cNvSpPr/>
            <p:nvPr/>
          </p:nvSpPr>
          <p:spPr>
            <a:xfrm>
              <a:off x="2142261" y="854081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87" name="5-Point Star 386"/>
            <p:cNvSpPr/>
            <p:nvPr/>
          </p:nvSpPr>
          <p:spPr>
            <a:xfrm>
              <a:off x="2362911" y="858854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88" name="5-Point Star 387"/>
            <p:cNvSpPr/>
            <p:nvPr/>
          </p:nvSpPr>
          <p:spPr>
            <a:xfrm>
              <a:off x="2588323" y="862036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89" name="5-Point Star 388"/>
            <p:cNvSpPr/>
            <p:nvPr/>
          </p:nvSpPr>
          <p:spPr>
            <a:xfrm>
              <a:off x="2813735" y="866807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grpSp>
        <p:nvGrpSpPr>
          <p:cNvPr id="390" name="Group 29"/>
          <p:cNvGrpSpPr>
            <a:grpSpLocks/>
          </p:cNvGrpSpPr>
          <p:nvPr/>
        </p:nvGrpSpPr>
        <p:grpSpPr bwMode="auto">
          <a:xfrm>
            <a:off x="4800333" y="5666143"/>
            <a:ext cx="956713" cy="240606"/>
            <a:chOff x="1908913" y="850900"/>
            <a:chExt cx="1123884" cy="235426"/>
          </a:xfrm>
        </p:grpSpPr>
        <p:sp>
          <p:nvSpPr>
            <p:cNvPr id="391" name="5-Point Star 390"/>
            <p:cNvSpPr/>
            <p:nvPr/>
          </p:nvSpPr>
          <p:spPr>
            <a:xfrm>
              <a:off x="1908913" y="850900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92" name="5-Point Star 391"/>
            <p:cNvSpPr/>
            <p:nvPr/>
          </p:nvSpPr>
          <p:spPr>
            <a:xfrm>
              <a:off x="2142261" y="854081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93" name="5-Point Star 392"/>
            <p:cNvSpPr/>
            <p:nvPr/>
          </p:nvSpPr>
          <p:spPr>
            <a:xfrm>
              <a:off x="2362911" y="858854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94" name="5-Point Star 393"/>
            <p:cNvSpPr/>
            <p:nvPr/>
          </p:nvSpPr>
          <p:spPr>
            <a:xfrm>
              <a:off x="2588323" y="862036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95" name="5-Point Star 394"/>
            <p:cNvSpPr/>
            <p:nvPr/>
          </p:nvSpPr>
          <p:spPr>
            <a:xfrm>
              <a:off x="2813735" y="866807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grpSp>
        <p:nvGrpSpPr>
          <p:cNvPr id="396" name="Group 29"/>
          <p:cNvGrpSpPr>
            <a:grpSpLocks/>
          </p:cNvGrpSpPr>
          <p:nvPr/>
        </p:nvGrpSpPr>
        <p:grpSpPr bwMode="auto">
          <a:xfrm>
            <a:off x="5876155" y="5675394"/>
            <a:ext cx="956713" cy="240606"/>
            <a:chOff x="1908913" y="850900"/>
            <a:chExt cx="1123884" cy="235426"/>
          </a:xfrm>
        </p:grpSpPr>
        <p:sp>
          <p:nvSpPr>
            <p:cNvPr id="397" name="5-Point Star 396"/>
            <p:cNvSpPr/>
            <p:nvPr/>
          </p:nvSpPr>
          <p:spPr>
            <a:xfrm>
              <a:off x="1908913" y="850900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98" name="5-Point Star 397"/>
            <p:cNvSpPr/>
            <p:nvPr/>
          </p:nvSpPr>
          <p:spPr>
            <a:xfrm>
              <a:off x="2142261" y="854081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99" name="5-Point Star 398"/>
            <p:cNvSpPr/>
            <p:nvPr/>
          </p:nvSpPr>
          <p:spPr>
            <a:xfrm>
              <a:off x="2362911" y="858854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400" name="5-Point Star 399"/>
            <p:cNvSpPr/>
            <p:nvPr/>
          </p:nvSpPr>
          <p:spPr>
            <a:xfrm>
              <a:off x="2588323" y="862036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401" name="5-Point Star 400"/>
            <p:cNvSpPr/>
            <p:nvPr/>
          </p:nvSpPr>
          <p:spPr>
            <a:xfrm>
              <a:off x="2813735" y="866807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pic>
        <p:nvPicPr>
          <p:cNvPr id="402" name="Picture 401" descr="Screenshot 2017-07-24 16.51.37.png"/>
          <p:cNvPicPr>
            <a:picLocks noChangeAspect="1"/>
          </p:cNvPicPr>
          <p:nvPr/>
        </p:nvPicPr>
        <p:blipFill>
          <a:blip r:embed="rId2">
            <a:alphaModFix amt="8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2661" y="6412501"/>
            <a:ext cx="1229950" cy="1506565"/>
          </a:xfrm>
          <a:prstGeom prst="rect">
            <a:avLst/>
          </a:prstGeom>
        </p:spPr>
      </p:pic>
      <p:pic>
        <p:nvPicPr>
          <p:cNvPr id="403" name="Picture 402" descr="Screenshot 2017-07-24 16.51.37.png"/>
          <p:cNvPicPr>
            <a:picLocks noChangeAspect="1"/>
          </p:cNvPicPr>
          <p:nvPr/>
        </p:nvPicPr>
        <p:blipFill>
          <a:blip r:embed="rId2">
            <a:alphaModFix amt="81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9072" y="6421543"/>
            <a:ext cx="1229950" cy="1506565"/>
          </a:xfrm>
          <a:prstGeom prst="rect">
            <a:avLst/>
          </a:prstGeom>
        </p:spPr>
      </p:pic>
      <p:pic>
        <p:nvPicPr>
          <p:cNvPr id="404" name="Picture 403" descr="Screenshot 2017-07-24 16.51.37.png"/>
          <p:cNvPicPr>
            <a:picLocks noChangeAspect="1"/>
          </p:cNvPicPr>
          <p:nvPr/>
        </p:nvPicPr>
        <p:blipFill>
          <a:blip r:embed="rId2">
            <a:alphaModFix amt="7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0994" y="6421543"/>
            <a:ext cx="1229950" cy="1506565"/>
          </a:xfrm>
          <a:prstGeom prst="rect">
            <a:avLst/>
          </a:prstGeom>
        </p:spPr>
      </p:pic>
      <p:pic>
        <p:nvPicPr>
          <p:cNvPr id="405" name="Picture 404" descr="Screenshot 2017-07-24 16.51.37.png"/>
          <p:cNvPicPr>
            <a:picLocks noChangeAspect="1"/>
          </p:cNvPicPr>
          <p:nvPr/>
        </p:nvPicPr>
        <p:blipFill>
          <a:blip r:embed="rId2">
            <a:alphaModFix amt="7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2435" y="6434500"/>
            <a:ext cx="1194606" cy="1506565"/>
          </a:xfrm>
          <a:prstGeom prst="rect">
            <a:avLst/>
          </a:prstGeom>
        </p:spPr>
      </p:pic>
      <p:pic>
        <p:nvPicPr>
          <p:cNvPr id="406" name="Picture 405" descr="Screenshot 2017-07-24 16.51.37.png"/>
          <p:cNvPicPr>
            <a:picLocks noChangeAspect="1"/>
          </p:cNvPicPr>
          <p:nvPr/>
        </p:nvPicPr>
        <p:blipFill>
          <a:blip r:embed="rId2">
            <a:alphaModFix amt="7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1749" y="6421219"/>
            <a:ext cx="1178705" cy="1506565"/>
          </a:xfrm>
          <a:prstGeom prst="rect">
            <a:avLst/>
          </a:prstGeom>
        </p:spPr>
      </p:pic>
      <p:pic>
        <p:nvPicPr>
          <p:cNvPr id="407" name="Picture 406" descr="Screenshot 2017-07-24 16.51.37.png"/>
          <p:cNvPicPr>
            <a:picLocks noChangeAspect="1"/>
          </p:cNvPicPr>
          <p:nvPr/>
        </p:nvPicPr>
        <p:blipFill>
          <a:blip r:embed="rId2">
            <a:alphaModFix amt="7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5117" y="6409637"/>
            <a:ext cx="1144617" cy="1506565"/>
          </a:xfrm>
          <a:prstGeom prst="rect">
            <a:avLst/>
          </a:prstGeom>
        </p:spPr>
      </p:pic>
      <p:sp>
        <p:nvSpPr>
          <p:cNvPr id="408" name="TextBox 407"/>
          <p:cNvSpPr txBox="1"/>
          <p:nvPr/>
        </p:nvSpPr>
        <p:spPr>
          <a:xfrm>
            <a:off x="-16044" y="8207951"/>
            <a:ext cx="70840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__________________________________________________________________________________________</a:t>
            </a:r>
            <a:br>
              <a:rPr lang="en-US" sz="1200" dirty="0" smtClean="0"/>
            </a:br>
            <a:endParaRPr lang="en-US" sz="1200" dirty="0"/>
          </a:p>
        </p:txBody>
      </p:sp>
      <p:grpSp>
        <p:nvGrpSpPr>
          <p:cNvPr id="409" name="Group 29"/>
          <p:cNvGrpSpPr>
            <a:grpSpLocks/>
          </p:cNvGrpSpPr>
          <p:nvPr/>
        </p:nvGrpSpPr>
        <p:grpSpPr bwMode="auto">
          <a:xfrm>
            <a:off x="41762" y="7853621"/>
            <a:ext cx="956713" cy="240606"/>
            <a:chOff x="1908913" y="850900"/>
            <a:chExt cx="1123884" cy="235426"/>
          </a:xfrm>
        </p:grpSpPr>
        <p:sp>
          <p:nvSpPr>
            <p:cNvPr id="410" name="5-Point Star 409"/>
            <p:cNvSpPr/>
            <p:nvPr/>
          </p:nvSpPr>
          <p:spPr>
            <a:xfrm>
              <a:off x="1908913" y="850900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411" name="5-Point Star 410"/>
            <p:cNvSpPr/>
            <p:nvPr/>
          </p:nvSpPr>
          <p:spPr>
            <a:xfrm>
              <a:off x="2142261" y="854081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412" name="5-Point Star 411"/>
            <p:cNvSpPr/>
            <p:nvPr/>
          </p:nvSpPr>
          <p:spPr>
            <a:xfrm>
              <a:off x="2362911" y="858854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413" name="5-Point Star 412"/>
            <p:cNvSpPr/>
            <p:nvPr/>
          </p:nvSpPr>
          <p:spPr>
            <a:xfrm>
              <a:off x="2588323" y="862036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414" name="5-Point Star 413"/>
            <p:cNvSpPr/>
            <p:nvPr/>
          </p:nvSpPr>
          <p:spPr>
            <a:xfrm>
              <a:off x="2813735" y="866807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grpSp>
        <p:nvGrpSpPr>
          <p:cNvPr id="415" name="Group 29"/>
          <p:cNvGrpSpPr>
            <a:grpSpLocks/>
          </p:cNvGrpSpPr>
          <p:nvPr/>
        </p:nvGrpSpPr>
        <p:grpSpPr bwMode="auto">
          <a:xfrm>
            <a:off x="1249552" y="7867748"/>
            <a:ext cx="956713" cy="240606"/>
            <a:chOff x="1908913" y="850900"/>
            <a:chExt cx="1123884" cy="235426"/>
          </a:xfrm>
        </p:grpSpPr>
        <p:sp>
          <p:nvSpPr>
            <p:cNvPr id="416" name="5-Point Star 415"/>
            <p:cNvSpPr/>
            <p:nvPr/>
          </p:nvSpPr>
          <p:spPr>
            <a:xfrm>
              <a:off x="1908913" y="850900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417" name="5-Point Star 416"/>
            <p:cNvSpPr/>
            <p:nvPr/>
          </p:nvSpPr>
          <p:spPr>
            <a:xfrm>
              <a:off x="2142261" y="854081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418" name="5-Point Star 417"/>
            <p:cNvSpPr/>
            <p:nvPr/>
          </p:nvSpPr>
          <p:spPr>
            <a:xfrm>
              <a:off x="2362911" y="858854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419" name="5-Point Star 418"/>
            <p:cNvSpPr/>
            <p:nvPr/>
          </p:nvSpPr>
          <p:spPr>
            <a:xfrm>
              <a:off x="2588323" y="862036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420" name="5-Point Star 419"/>
            <p:cNvSpPr/>
            <p:nvPr/>
          </p:nvSpPr>
          <p:spPr>
            <a:xfrm>
              <a:off x="2813735" y="866807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grpSp>
        <p:nvGrpSpPr>
          <p:cNvPr id="421" name="Group 29"/>
          <p:cNvGrpSpPr>
            <a:grpSpLocks/>
          </p:cNvGrpSpPr>
          <p:nvPr/>
        </p:nvGrpSpPr>
        <p:grpSpPr bwMode="auto">
          <a:xfrm>
            <a:off x="2501267" y="7882369"/>
            <a:ext cx="956713" cy="240606"/>
            <a:chOff x="1908913" y="850900"/>
            <a:chExt cx="1123884" cy="235426"/>
          </a:xfrm>
        </p:grpSpPr>
        <p:sp>
          <p:nvSpPr>
            <p:cNvPr id="422" name="5-Point Star 421"/>
            <p:cNvSpPr/>
            <p:nvPr/>
          </p:nvSpPr>
          <p:spPr>
            <a:xfrm>
              <a:off x="1908913" y="850900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423" name="5-Point Star 422"/>
            <p:cNvSpPr/>
            <p:nvPr/>
          </p:nvSpPr>
          <p:spPr>
            <a:xfrm>
              <a:off x="2142261" y="854081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424" name="5-Point Star 423"/>
            <p:cNvSpPr/>
            <p:nvPr/>
          </p:nvSpPr>
          <p:spPr>
            <a:xfrm>
              <a:off x="2362911" y="858854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425" name="5-Point Star 424"/>
            <p:cNvSpPr/>
            <p:nvPr/>
          </p:nvSpPr>
          <p:spPr>
            <a:xfrm>
              <a:off x="2588323" y="862036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426" name="5-Point Star 425"/>
            <p:cNvSpPr/>
            <p:nvPr/>
          </p:nvSpPr>
          <p:spPr>
            <a:xfrm>
              <a:off x="2813735" y="866807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grpSp>
        <p:nvGrpSpPr>
          <p:cNvPr id="427" name="Group 29"/>
          <p:cNvGrpSpPr>
            <a:grpSpLocks/>
          </p:cNvGrpSpPr>
          <p:nvPr/>
        </p:nvGrpSpPr>
        <p:grpSpPr bwMode="auto">
          <a:xfrm>
            <a:off x="3660992" y="7890497"/>
            <a:ext cx="956713" cy="240606"/>
            <a:chOff x="1908913" y="850900"/>
            <a:chExt cx="1123884" cy="235426"/>
          </a:xfrm>
        </p:grpSpPr>
        <p:sp>
          <p:nvSpPr>
            <p:cNvPr id="428" name="5-Point Star 427"/>
            <p:cNvSpPr/>
            <p:nvPr/>
          </p:nvSpPr>
          <p:spPr>
            <a:xfrm>
              <a:off x="1908913" y="850900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429" name="5-Point Star 428"/>
            <p:cNvSpPr/>
            <p:nvPr/>
          </p:nvSpPr>
          <p:spPr>
            <a:xfrm>
              <a:off x="2142261" y="854081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430" name="5-Point Star 429"/>
            <p:cNvSpPr/>
            <p:nvPr/>
          </p:nvSpPr>
          <p:spPr>
            <a:xfrm>
              <a:off x="2362911" y="858854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431" name="5-Point Star 430"/>
            <p:cNvSpPr/>
            <p:nvPr/>
          </p:nvSpPr>
          <p:spPr>
            <a:xfrm>
              <a:off x="2588323" y="862036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432" name="5-Point Star 431"/>
            <p:cNvSpPr/>
            <p:nvPr/>
          </p:nvSpPr>
          <p:spPr>
            <a:xfrm>
              <a:off x="2813735" y="866807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grpSp>
        <p:nvGrpSpPr>
          <p:cNvPr id="433" name="Group 29"/>
          <p:cNvGrpSpPr>
            <a:grpSpLocks/>
          </p:cNvGrpSpPr>
          <p:nvPr/>
        </p:nvGrpSpPr>
        <p:grpSpPr bwMode="auto">
          <a:xfrm>
            <a:off x="4803994" y="7853621"/>
            <a:ext cx="956713" cy="240606"/>
            <a:chOff x="1908913" y="850900"/>
            <a:chExt cx="1123884" cy="235426"/>
          </a:xfrm>
        </p:grpSpPr>
        <p:sp>
          <p:nvSpPr>
            <p:cNvPr id="434" name="5-Point Star 433"/>
            <p:cNvSpPr/>
            <p:nvPr/>
          </p:nvSpPr>
          <p:spPr>
            <a:xfrm>
              <a:off x="1908913" y="850900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435" name="5-Point Star 434"/>
            <p:cNvSpPr/>
            <p:nvPr/>
          </p:nvSpPr>
          <p:spPr>
            <a:xfrm>
              <a:off x="2142261" y="854081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436" name="5-Point Star 435"/>
            <p:cNvSpPr/>
            <p:nvPr/>
          </p:nvSpPr>
          <p:spPr>
            <a:xfrm>
              <a:off x="2362911" y="858854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437" name="5-Point Star 436"/>
            <p:cNvSpPr/>
            <p:nvPr/>
          </p:nvSpPr>
          <p:spPr>
            <a:xfrm>
              <a:off x="2588323" y="862036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438" name="5-Point Star 437"/>
            <p:cNvSpPr/>
            <p:nvPr/>
          </p:nvSpPr>
          <p:spPr>
            <a:xfrm>
              <a:off x="2813735" y="866807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grpSp>
        <p:nvGrpSpPr>
          <p:cNvPr id="439" name="Group 29"/>
          <p:cNvGrpSpPr>
            <a:grpSpLocks/>
          </p:cNvGrpSpPr>
          <p:nvPr/>
        </p:nvGrpSpPr>
        <p:grpSpPr bwMode="auto">
          <a:xfrm>
            <a:off x="5879816" y="7862872"/>
            <a:ext cx="956713" cy="240606"/>
            <a:chOff x="1908913" y="850900"/>
            <a:chExt cx="1123884" cy="235426"/>
          </a:xfrm>
        </p:grpSpPr>
        <p:sp>
          <p:nvSpPr>
            <p:cNvPr id="440" name="5-Point Star 439"/>
            <p:cNvSpPr/>
            <p:nvPr/>
          </p:nvSpPr>
          <p:spPr>
            <a:xfrm>
              <a:off x="1908913" y="850900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441" name="5-Point Star 440"/>
            <p:cNvSpPr/>
            <p:nvPr/>
          </p:nvSpPr>
          <p:spPr>
            <a:xfrm>
              <a:off x="2142261" y="854081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442" name="5-Point Star 441"/>
            <p:cNvSpPr/>
            <p:nvPr/>
          </p:nvSpPr>
          <p:spPr>
            <a:xfrm>
              <a:off x="2362911" y="858854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443" name="5-Point Star 442"/>
            <p:cNvSpPr/>
            <p:nvPr/>
          </p:nvSpPr>
          <p:spPr>
            <a:xfrm>
              <a:off x="2588323" y="862036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444" name="5-Point Star 443"/>
            <p:cNvSpPr/>
            <p:nvPr/>
          </p:nvSpPr>
          <p:spPr>
            <a:xfrm>
              <a:off x="2813735" y="866807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5732336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4" name="Group 29"/>
          <p:cNvGrpSpPr>
            <a:grpSpLocks/>
          </p:cNvGrpSpPr>
          <p:nvPr/>
        </p:nvGrpSpPr>
        <p:grpSpPr bwMode="auto">
          <a:xfrm>
            <a:off x="-1" y="1452073"/>
            <a:ext cx="1069357" cy="242889"/>
            <a:chOff x="1908913" y="850900"/>
            <a:chExt cx="1123884" cy="235426"/>
          </a:xfrm>
        </p:grpSpPr>
        <p:sp>
          <p:nvSpPr>
            <p:cNvPr id="165" name="5-Point Star 164"/>
            <p:cNvSpPr/>
            <p:nvPr/>
          </p:nvSpPr>
          <p:spPr>
            <a:xfrm>
              <a:off x="1908913" y="850900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66" name="5-Point Star 165"/>
            <p:cNvSpPr/>
            <p:nvPr/>
          </p:nvSpPr>
          <p:spPr>
            <a:xfrm>
              <a:off x="2142261" y="854081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67" name="5-Point Star 166"/>
            <p:cNvSpPr/>
            <p:nvPr/>
          </p:nvSpPr>
          <p:spPr>
            <a:xfrm>
              <a:off x="2362911" y="858854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68" name="5-Point Star 167"/>
            <p:cNvSpPr/>
            <p:nvPr/>
          </p:nvSpPr>
          <p:spPr>
            <a:xfrm>
              <a:off x="2588323" y="862036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69" name="5-Point Star 168"/>
            <p:cNvSpPr/>
            <p:nvPr/>
          </p:nvSpPr>
          <p:spPr>
            <a:xfrm>
              <a:off x="2813735" y="866807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pic>
        <p:nvPicPr>
          <p:cNvPr id="147" name="Picture 146" descr="51rZtE8f56L._SX350_BO1,204,203,200_.jpg"/>
          <p:cNvPicPr>
            <a:picLocks noChangeAspect="1"/>
          </p:cNvPicPr>
          <p:nvPr/>
        </p:nvPicPr>
        <p:blipFill>
          <a:blip r:embed="rId2">
            <a:alphaModFix amt="69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" y="-1"/>
            <a:ext cx="1024308" cy="1452073"/>
          </a:xfrm>
          <a:prstGeom prst="rect">
            <a:avLst/>
          </a:prstGeom>
        </p:spPr>
      </p:pic>
      <p:pic>
        <p:nvPicPr>
          <p:cNvPr id="148" name="Picture 147" descr="51rZtE8f56L._SX350_BO1,204,203,200_.jpg"/>
          <p:cNvPicPr>
            <a:picLocks noChangeAspect="1"/>
          </p:cNvPicPr>
          <p:nvPr/>
        </p:nvPicPr>
        <p:blipFill>
          <a:blip r:embed="rId2">
            <a:alphaModFix amt="69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9653" y="7938"/>
            <a:ext cx="1024308" cy="1452073"/>
          </a:xfrm>
          <a:prstGeom prst="rect">
            <a:avLst/>
          </a:prstGeom>
        </p:spPr>
      </p:pic>
      <p:pic>
        <p:nvPicPr>
          <p:cNvPr id="149" name="Picture 148" descr="51rZtE8f56L._SX350_BO1,204,203,200_.jpg"/>
          <p:cNvPicPr>
            <a:picLocks noChangeAspect="1"/>
          </p:cNvPicPr>
          <p:nvPr/>
        </p:nvPicPr>
        <p:blipFill>
          <a:blip r:embed="rId2">
            <a:alphaModFix amt="69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1601" y="-1"/>
            <a:ext cx="1024308" cy="1452073"/>
          </a:xfrm>
          <a:prstGeom prst="rect">
            <a:avLst/>
          </a:prstGeom>
        </p:spPr>
      </p:pic>
      <p:pic>
        <p:nvPicPr>
          <p:cNvPr id="150" name="Picture 149" descr="51rZtE8f56L._SX350_BO1,204,203,200_.jpg"/>
          <p:cNvPicPr>
            <a:picLocks noChangeAspect="1"/>
          </p:cNvPicPr>
          <p:nvPr/>
        </p:nvPicPr>
        <p:blipFill>
          <a:blip r:embed="rId2">
            <a:alphaModFix amt="69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6995" y="-1"/>
            <a:ext cx="1024308" cy="1452073"/>
          </a:xfrm>
          <a:prstGeom prst="rect">
            <a:avLst/>
          </a:prstGeom>
        </p:spPr>
      </p:pic>
      <p:pic>
        <p:nvPicPr>
          <p:cNvPr id="151" name="Picture 150" descr="51rZtE8f56L._SX350_BO1,204,203,200_.jpg"/>
          <p:cNvPicPr>
            <a:picLocks noChangeAspect="1"/>
          </p:cNvPicPr>
          <p:nvPr/>
        </p:nvPicPr>
        <p:blipFill>
          <a:blip r:embed="rId2">
            <a:alphaModFix amt="69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9517" y="-1"/>
            <a:ext cx="1024308" cy="1452073"/>
          </a:xfrm>
          <a:prstGeom prst="rect">
            <a:avLst/>
          </a:prstGeom>
        </p:spPr>
      </p:pic>
      <p:sp>
        <p:nvSpPr>
          <p:cNvPr id="152" name="TextBox 151"/>
          <p:cNvSpPr txBox="1"/>
          <p:nvPr/>
        </p:nvSpPr>
        <p:spPr>
          <a:xfrm>
            <a:off x="0" y="1696240"/>
            <a:ext cx="6858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dirty="0" smtClean="0"/>
              <a:t>______________________________________________________________________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grpSp>
        <p:nvGrpSpPr>
          <p:cNvPr id="153" name="Group 29"/>
          <p:cNvGrpSpPr>
            <a:grpSpLocks/>
          </p:cNvGrpSpPr>
          <p:nvPr/>
        </p:nvGrpSpPr>
        <p:grpSpPr bwMode="auto">
          <a:xfrm>
            <a:off x="1439653" y="1452073"/>
            <a:ext cx="1069357" cy="242889"/>
            <a:chOff x="1908913" y="850900"/>
            <a:chExt cx="1123884" cy="235426"/>
          </a:xfrm>
        </p:grpSpPr>
        <p:sp>
          <p:nvSpPr>
            <p:cNvPr id="154" name="5-Point Star 153"/>
            <p:cNvSpPr/>
            <p:nvPr/>
          </p:nvSpPr>
          <p:spPr>
            <a:xfrm>
              <a:off x="1908913" y="850900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55" name="5-Point Star 154"/>
            <p:cNvSpPr/>
            <p:nvPr/>
          </p:nvSpPr>
          <p:spPr>
            <a:xfrm>
              <a:off x="2142261" y="854081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56" name="5-Point Star 155"/>
            <p:cNvSpPr/>
            <p:nvPr/>
          </p:nvSpPr>
          <p:spPr>
            <a:xfrm>
              <a:off x="2362911" y="858854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57" name="5-Point Star 156"/>
            <p:cNvSpPr/>
            <p:nvPr/>
          </p:nvSpPr>
          <p:spPr>
            <a:xfrm>
              <a:off x="2588323" y="862036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58" name="5-Point Star 157"/>
            <p:cNvSpPr/>
            <p:nvPr/>
          </p:nvSpPr>
          <p:spPr>
            <a:xfrm>
              <a:off x="2813735" y="866807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grpSp>
        <p:nvGrpSpPr>
          <p:cNvPr id="159" name="Group 29"/>
          <p:cNvGrpSpPr>
            <a:grpSpLocks/>
          </p:cNvGrpSpPr>
          <p:nvPr/>
        </p:nvGrpSpPr>
        <p:grpSpPr bwMode="auto">
          <a:xfrm>
            <a:off x="2839252" y="1439373"/>
            <a:ext cx="1069357" cy="242889"/>
            <a:chOff x="1908913" y="850900"/>
            <a:chExt cx="1123884" cy="235426"/>
          </a:xfrm>
        </p:grpSpPr>
        <p:sp>
          <p:nvSpPr>
            <p:cNvPr id="160" name="5-Point Star 159"/>
            <p:cNvSpPr/>
            <p:nvPr/>
          </p:nvSpPr>
          <p:spPr>
            <a:xfrm>
              <a:off x="1908913" y="850900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61" name="5-Point Star 160"/>
            <p:cNvSpPr/>
            <p:nvPr/>
          </p:nvSpPr>
          <p:spPr>
            <a:xfrm>
              <a:off x="2142261" y="854081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62" name="5-Point Star 161"/>
            <p:cNvSpPr/>
            <p:nvPr/>
          </p:nvSpPr>
          <p:spPr>
            <a:xfrm>
              <a:off x="2362911" y="858854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63" name="5-Point Star 162"/>
            <p:cNvSpPr/>
            <p:nvPr/>
          </p:nvSpPr>
          <p:spPr>
            <a:xfrm>
              <a:off x="2588323" y="862036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96" name="5-Point Star 295"/>
            <p:cNvSpPr/>
            <p:nvPr/>
          </p:nvSpPr>
          <p:spPr>
            <a:xfrm>
              <a:off x="2813735" y="866807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grpSp>
        <p:nvGrpSpPr>
          <p:cNvPr id="297" name="Group 29"/>
          <p:cNvGrpSpPr>
            <a:grpSpLocks/>
          </p:cNvGrpSpPr>
          <p:nvPr/>
        </p:nvGrpSpPr>
        <p:grpSpPr bwMode="auto">
          <a:xfrm>
            <a:off x="4346995" y="1463562"/>
            <a:ext cx="1069357" cy="242889"/>
            <a:chOff x="1908913" y="850900"/>
            <a:chExt cx="1123884" cy="235426"/>
          </a:xfrm>
        </p:grpSpPr>
        <p:sp>
          <p:nvSpPr>
            <p:cNvPr id="298" name="5-Point Star 297"/>
            <p:cNvSpPr/>
            <p:nvPr/>
          </p:nvSpPr>
          <p:spPr>
            <a:xfrm>
              <a:off x="1908913" y="850900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99" name="5-Point Star 298"/>
            <p:cNvSpPr/>
            <p:nvPr/>
          </p:nvSpPr>
          <p:spPr>
            <a:xfrm>
              <a:off x="2142261" y="854081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00" name="5-Point Star 299"/>
            <p:cNvSpPr/>
            <p:nvPr/>
          </p:nvSpPr>
          <p:spPr>
            <a:xfrm>
              <a:off x="2362911" y="858854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01" name="5-Point Star 300"/>
            <p:cNvSpPr/>
            <p:nvPr/>
          </p:nvSpPr>
          <p:spPr>
            <a:xfrm>
              <a:off x="2588323" y="862036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02" name="5-Point Star 301"/>
            <p:cNvSpPr/>
            <p:nvPr/>
          </p:nvSpPr>
          <p:spPr>
            <a:xfrm>
              <a:off x="2813735" y="866807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grpSp>
        <p:nvGrpSpPr>
          <p:cNvPr id="303" name="Group 29"/>
          <p:cNvGrpSpPr>
            <a:grpSpLocks/>
          </p:cNvGrpSpPr>
          <p:nvPr/>
        </p:nvGrpSpPr>
        <p:grpSpPr bwMode="auto">
          <a:xfrm>
            <a:off x="5796219" y="1438944"/>
            <a:ext cx="1069357" cy="242889"/>
            <a:chOff x="1908913" y="850900"/>
            <a:chExt cx="1123884" cy="235426"/>
          </a:xfrm>
        </p:grpSpPr>
        <p:sp>
          <p:nvSpPr>
            <p:cNvPr id="304" name="5-Point Star 303"/>
            <p:cNvSpPr/>
            <p:nvPr/>
          </p:nvSpPr>
          <p:spPr>
            <a:xfrm>
              <a:off x="1908913" y="850900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05" name="5-Point Star 304"/>
            <p:cNvSpPr/>
            <p:nvPr/>
          </p:nvSpPr>
          <p:spPr>
            <a:xfrm>
              <a:off x="2142261" y="854081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06" name="5-Point Star 305"/>
            <p:cNvSpPr/>
            <p:nvPr/>
          </p:nvSpPr>
          <p:spPr>
            <a:xfrm>
              <a:off x="2362911" y="858854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07" name="5-Point Star 306"/>
            <p:cNvSpPr/>
            <p:nvPr/>
          </p:nvSpPr>
          <p:spPr>
            <a:xfrm>
              <a:off x="2588323" y="862036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08" name="5-Point Star 307"/>
            <p:cNvSpPr/>
            <p:nvPr/>
          </p:nvSpPr>
          <p:spPr>
            <a:xfrm>
              <a:off x="2813735" y="866807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grpSp>
        <p:nvGrpSpPr>
          <p:cNvPr id="309" name="Group 29"/>
          <p:cNvGrpSpPr>
            <a:grpSpLocks/>
          </p:cNvGrpSpPr>
          <p:nvPr/>
        </p:nvGrpSpPr>
        <p:grpSpPr bwMode="auto">
          <a:xfrm>
            <a:off x="17526" y="3940116"/>
            <a:ext cx="1069357" cy="242889"/>
            <a:chOff x="1908913" y="850900"/>
            <a:chExt cx="1123884" cy="235426"/>
          </a:xfrm>
        </p:grpSpPr>
        <p:sp>
          <p:nvSpPr>
            <p:cNvPr id="310" name="5-Point Star 309"/>
            <p:cNvSpPr/>
            <p:nvPr/>
          </p:nvSpPr>
          <p:spPr>
            <a:xfrm>
              <a:off x="1908913" y="850900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11" name="5-Point Star 310"/>
            <p:cNvSpPr/>
            <p:nvPr/>
          </p:nvSpPr>
          <p:spPr>
            <a:xfrm>
              <a:off x="2142261" y="854081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12" name="5-Point Star 311"/>
            <p:cNvSpPr/>
            <p:nvPr/>
          </p:nvSpPr>
          <p:spPr>
            <a:xfrm>
              <a:off x="2362911" y="858854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13" name="5-Point Star 312"/>
            <p:cNvSpPr/>
            <p:nvPr/>
          </p:nvSpPr>
          <p:spPr>
            <a:xfrm>
              <a:off x="2588323" y="862036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14" name="5-Point Star 313"/>
            <p:cNvSpPr/>
            <p:nvPr/>
          </p:nvSpPr>
          <p:spPr>
            <a:xfrm>
              <a:off x="2813735" y="866807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pic>
        <p:nvPicPr>
          <p:cNvPr id="315" name="Picture 314" descr="51rZtE8f56L._SX350_BO1,204,203,200_.jpg"/>
          <p:cNvPicPr>
            <a:picLocks noChangeAspect="1"/>
          </p:cNvPicPr>
          <p:nvPr/>
        </p:nvPicPr>
        <p:blipFill>
          <a:blip r:embed="rId2">
            <a:alphaModFix amt="69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00" y="2488042"/>
            <a:ext cx="1024308" cy="1452073"/>
          </a:xfrm>
          <a:prstGeom prst="rect">
            <a:avLst/>
          </a:prstGeom>
        </p:spPr>
      </p:pic>
      <p:pic>
        <p:nvPicPr>
          <p:cNvPr id="316" name="Picture 315" descr="51rZtE8f56L._SX350_BO1,204,203,200_.jpg"/>
          <p:cNvPicPr>
            <a:picLocks noChangeAspect="1"/>
          </p:cNvPicPr>
          <p:nvPr/>
        </p:nvPicPr>
        <p:blipFill>
          <a:blip r:embed="rId2">
            <a:alphaModFix amt="69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7180" y="2495981"/>
            <a:ext cx="1024308" cy="1452073"/>
          </a:xfrm>
          <a:prstGeom prst="rect">
            <a:avLst/>
          </a:prstGeom>
        </p:spPr>
      </p:pic>
      <p:pic>
        <p:nvPicPr>
          <p:cNvPr id="317" name="Picture 316" descr="51rZtE8f56L._SX350_BO1,204,203,200_.jpg"/>
          <p:cNvPicPr>
            <a:picLocks noChangeAspect="1"/>
          </p:cNvPicPr>
          <p:nvPr/>
        </p:nvPicPr>
        <p:blipFill>
          <a:blip r:embed="rId2">
            <a:alphaModFix amt="69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9128" y="2488042"/>
            <a:ext cx="1024308" cy="1452073"/>
          </a:xfrm>
          <a:prstGeom prst="rect">
            <a:avLst/>
          </a:prstGeom>
        </p:spPr>
      </p:pic>
      <p:pic>
        <p:nvPicPr>
          <p:cNvPr id="318" name="Picture 317" descr="51rZtE8f56L._SX350_BO1,204,203,200_.jpg"/>
          <p:cNvPicPr>
            <a:picLocks noChangeAspect="1"/>
          </p:cNvPicPr>
          <p:nvPr/>
        </p:nvPicPr>
        <p:blipFill>
          <a:blip r:embed="rId2">
            <a:alphaModFix amt="69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4522" y="2488042"/>
            <a:ext cx="1024308" cy="1452073"/>
          </a:xfrm>
          <a:prstGeom prst="rect">
            <a:avLst/>
          </a:prstGeom>
        </p:spPr>
      </p:pic>
      <p:pic>
        <p:nvPicPr>
          <p:cNvPr id="319" name="Picture 318" descr="51rZtE8f56L._SX350_BO1,204,203,200_.jpg"/>
          <p:cNvPicPr>
            <a:picLocks noChangeAspect="1"/>
          </p:cNvPicPr>
          <p:nvPr/>
        </p:nvPicPr>
        <p:blipFill>
          <a:blip r:embed="rId2">
            <a:alphaModFix amt="69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4344" y="2494392"/>
            <a:ext cx="1024308" cy="1452073"/>
          </a:xfrm>
          <a:prstGeom prst="rect">
            <a:avLst/>
          </a:prstGeom>
        </p:spPr>
      </p:pic>
      <p:sp>
        <p:nvSpPr>
          <p:cNvPr id="320" name="TextBox 319"/>
          <p:cNvSpPr txBox="1"/>
          <p:nvPr/>
        </p:nvSpPr>
        <p:spPr>
          <a:xfrm>
            <a:off x="-1" y="4184283"/>
            <a:ext cx="68755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dirty="0" smtClean="0"/>
              <a:t>______________________________________________________________________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grpSp>
        <p:nvGrpSpPr>
          <p:cNvPr id="321" name="Group 29"/>
          <p:cNvGrpSpPr>
            <a:grpSpLocks/>
          </p:cNvGrpSpPr>
          <p:nvPr/>
        </p:nvGrpSpPr>
        <p:grpSpPr bwMode="auto">
          <a:xfrm>
            <a:off x="1457180" y="3940116"/>
            <a:ext cx="1069357" cy="242889"/>
            <a:chOff x="1908913" y="850900"/>
            <a:chExt cx="1123884" cy="235426"/>
          </a:xfrm>
        </p:grpSpPr>
        <p:sp>
          <p:nvSpPr>
            <p:cNvPr id="322" name="5-Point Star 321"/>
            <p:cNvSpPr/>
            <p:nvPr/>
          </p:nvSpPr>
          <p:spPr>
            <a:xfrm>
              <a:off x="1908913" y="850900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23" name="5-Point Star 322"/>
            <p:cNvSpPr/>
            <p:nvPr/>
          </p:nvSpPr>
          <p:spPr>
            <a:xfrm>
              <a:off x="2142261" y="854081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24" name="5-Point Star 323"/>
            <p:cNvSpPr/>
            <p:nvPr/>
          </p:nvSpPr>
          <p:spPr>
            <a:xfrm>
              <a:off x="2362911" y="858854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25" name="5-Point Star 324"/>
            <p:cNvSpPr/>
            <p:nvPr/>
          </p:nvSpPr>
          <p:spPr>
            <a:xfrm>
              <a:off x="2588323" y="862036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26" name="5-Point Star 325"/>
            <p:cNvSpPr/>
            <p:nvPr/>
          </p:nvSpPr>
          <p:spPr>
            <a:xfrm>
              <a:off x="2813735" y="866807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grpSp>
        <p:nvGrpSpPr>
          <p:cNvPr id="327" name="Group 29"/>
          <p:cNvGrpSpPr>
            <a:grpSpLocks/>
          </p:cNvGrpSpPr>
          <p:nvPr/>
        </p:nvGrpSpPr>
        <p:grpSpPr bwMode="auto">
          <a:xfrm>
            <a:off x="2856779" y="3927416"/>
            <a:ext cx="1069357" cy="242889"/>
            <a:chOff x="1908913" y="850900"/>
            <a:chExt cx="1123884" cy="235426"/>
          </a:xfrm>
        </p:grpSpPr>
        <p:sp>
          <p:nvSpPr>
            <p:cNvPr id="328" name="5-Point Star 327"/>
            <p:cNvSpPr/>
            <p:nvPr/>
          </p:nvSpPr>
          <p:spPr>
            <a:xfrm>
              <a:off x="1908913" y="850900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29" name="5-Point Star 328"/>
            <p:cNvSpPr/>
            <p:nvPr/>
          </p:nvSpPr>
          <p:spPr>
            <a:xfrm>
              <a:off x="2142261" y="854081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30" name="5-Point Star 329"/>
            <p:cNvSpPr/>
            <p:nvPr/>
          </p:nvSpPr>
          <p:spPr>
            <a:xfrm>
              <a:off x="2362911" y="858854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31" name="5-Point Star 330"/>
            <p:cNvSpPr/>
            <p:nvPr/>
          </p:nvSpPr>
          <p:spPr>
            <a:xfrm>
              <a:off x="2588323" y="862036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32" name="5-Point Star 331"/>
            <p:cNvSpPr/>
            <p:nvPr/>
          </p:nvSpPr>
          <p:spPr>
            <a:xfrm>
              <a:off x="2813735" y="866807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grpSp>
        <p:nvGrpSpPr>
          <p:cNvPr id="333" name="Group 29"/>
          <p:cNvGrpSpPr>
            <a:grpSpLocks/>
          </p:cNvGrpSpPr>
          <p:nvPr/>
        </p:nvGrpSpPr>
        <p:grpSpPr bwMode="auto">
          <a:xfrm>
            <a:off x="4364522" y="3951605"/>
            <a:ext cx="1069357" cy="242889"/>
            <a:chOff x="1908913" y="850900"/>
            <a:chExt cx="1123884" cy="235426"/>
          </a:xfrm>
        </p:grpSpPr>
        <p:sp>
          <p:nvSpPr>
            <p:cNvPr id="334" name="5-Point Star 333"/>
            <p:cNvSpPr/>
            <p:nvPr/>
          </p:nvSpPr>
          <p:spPr>
            <a:xfrm>
              <a:off x="1908913" y="850900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35" name="5-Point Star 334"/>
            <p:cNvSpPr/>
            <p:nvPr/>
          </p:nvSpPr>
          <p:spPr>
            <a:xfrm>
              <a:off x="2142261" y="854081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36" name="5-Point Star 335"/>
            <p:cNvSpPr/>
            <p:nvPr/>
          </p:nvSpPr>
          <p:spPr>
            <a:xfrm>
              <a:off x="2362911" y="858854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37" name="5-Point Star 336"/>
            <p:cNvSpPr/>
            <p:nvPr/>
          </p:nvSpPr>
          <p:spPr>
            <a:xfrm>
              <a:off x="2588323" y="862036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38" name="5-Point Star 337"/>
            <p:cNvSpPr/>
            <p:nvPr/>
          </p:nvSpPr>
          <p:spPr>
            <a:xfrm>
              <a:off x="2813735" y="866807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grpSp>
        <p:nvGrpSpPr>
          <p:cNvPr id="339" name="Group 29"/>
          <p:cNvGrpSpPr>
            <a:grpSpLocks/>
          </p:cNvGrpSpPr>
          <p:nvPr/>
        </p:nvGrpSpPr>
        <p:grpSpPr bwMode="auto">
          <a:xfrm>
            <a:off x="5801046" y="3939687"/>
            <a:ext cx="1069357" cy="242889"/>
            <a:chOff x="1908913" y="850900"/>
            <a:chExt cx="1123884" cy="235426"/>
          </a:xfrm>
        </p:grpSpPr>
        <p:sp>
          <p:nvSpPr>
            <p:cNvPr id="340" name="5-Point Star 339"/>
            <p:cNvSpPr/>
            <p:nvPr/>
          </p:nvSpPr>
          <p:spPr>
            <a:xfrm>
              <a:off x="1908913" y="850900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41" name="5-Point Star 340"/>
            <p:cNvSpPr/>
            <p:nvPr/>
          </p:nvSpPr>
          <p:spPr>
            <a:xfrm>
              <a:off x="2142261" y="854081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42" name="5-Point Star 341"/>
            <p:cNvSpPr/>
            <p:nvPr/>
          </p:nvSpPr>
          <p:spPr>
            <a:xfrm>
              <a:off x="2362911" y="858854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43" name="5-Point Star 342"/>
            <p:cNvSpPr/>
            <p:nvPr/>
          </p:nvSpPr>
          <p:spPr>
            <a:xfrm>
              <a:off x="2588323" y="862036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44" name="5-Point Star 343"/>
            <p:cNvSpPr/>
            <p:nvPr/>
          </p:nvSpPr>
          <p:spPr>
            <a:xfrm>
              <a:off x="2813735" y="866807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grpSp>
        <p:nvGrpSpPr>
          <p:cNvPr id="345" name="Group 29"/>
          <p:cNvGrpSpPr>
            <a:grpSpLocks/>
          </p:cNvGrpSpPr>
          <p:nvPr/>
        </p:nvGrpSpPr>
        <p:grpSpPr bwMode="auto">
          <a:xfrm>
            <a:off x="17526" y="6427002"/>
            <a:ext cx="1069357" cy="242889"/>
            <a:chOff x="1908913" y="850900"/>
            <a:chExt cx="1123884" cy="235426"/>
          </a:xfrm>
        </p:grpSpPr>
        <p:sp>
          <p:nvSpPr>
            <p:cNvPr id="346" name="5-Point Star 345"/>
            <p:cNvSpPr/>
            <p:nvPr/>
          </p:nvSpPr>
          <p:spPr>
            <a:xfrm>
              <a:off x="1908913" y="850900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47" name="5-Point Star 346"/>
            <p:cNvSpPr/>
            <p:nvPr/>
          </p:nvSpPr>
          <p:spPr>
            <a:xfrm>
              <a:off x="2142261" y="854081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48" name="5-Point Star 347"/>
            <p:cNvSpPr/>
            <p:nvPr/>
          </p:nvSpPr>
          <p:spPr>
            <a:xfrm>
              <a:off x="2362911" y="858854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49" name="5-Point Star 348"/>
            <p:cNvSpPr/>
            <p:nvPr/>
          </p:nvSpPr>
          <p:spPr>
            <a:xfrm>
              <a:off x="2588323" y="862036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50" name="5-Point Star 349"/>
            <p:cNvSpPr/>
            <p:nvPr/>
          </p:nvSpPr>
          <p:spPr>
            <a:xfrm>
              <a:off x="2813735" y="866807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pic>
        <p:nvPicPr>
          <p:cNvPr id="351" name="Picture 350" descr="51rZtE8f56L._SX350_BO1,204,203,200_.jpg"/>
          <p:cNvPicPr>
            <a:picLocks noChangeAspect="1"/>
          </p:cNvPicPr>
          <p:nvPr/>
        </p:nvPicPr>
        <p:blipFill>
          <a:blip r:embed="rId2">
            <a:alphaModFix amt="69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00" y="4974928"/>
            <a:ext cx="1024308" cy="1452073"/>
          </a:xfrm>
          <a:prstGeom prst="rect">
            <a:avLst/>
          </a:prstGeom>
        </p:spPr>
      </p:pic>
      <p:pic>
        <p:nvPicPr>
          <p:cNvPr id="352" name="Picture 351" descr="51rZtE8f56L._SX350_BO1,204,203,200_.jpg"/>
          <p:cNvPicPr>
            <a:picLocks noChangeAspect="1"/>
          </p:cNvPicPr>
          <p:nvPr/>
        </p:nvPicPr>
        <p:blipFill>
          <a:blip r:embed="rId2">
            <a:alphaModFix amt="69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7180" y="4982867"/>
            <a:ext cx="1024308" cy="1452073"/>
          </a:xfrm>
          <a:prstGeom prst="rect">
            <a:avLst/>
          </a:prstGeom>
        </p:spPr>
      </p:pic>
      <p:pic>
        <p:nvPicPr>
          <p:cNvPr id="353" name="Picture 352" descr="51rZtE8f56L._SX350_BO1,204,203,200_.jpg"/>
          <p:cNvPicPr>
            <a:picLocks noChangeAspect="1"/>
          </p:cNvPicPr>
          <p:nvPr/>
        </p:nvPicPr>
        <p:blipFill>
          <a:blip r:embed="rId2">
            <a:alphaModFix amt="69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9128" y="4974928"/>
            <a:ext cx="1024308" cy="1452073"/>
          </a:xfrm>
          <a:prstGeom prst="rect">
            <a:avLst/>
          </a:prstGeom>
        </p:spPr>
      </p:pic>
      <p:pic>
        <p:nvPicPr>
          <p:cNvPr id="354" name="Picture 353" descr="51rZtE8f56L._SX350_BO1,204,203,200_.jpg"/>
          <p:cNvPicPr>
            <a:picLocks noChangeAspect="1"/>
          </p:cNvPicPr>
          <p:nvPr/>
        </p:nvPicPr>
        <p:blipFill>
          <a:blip r:embed="rId2">
            <a:alphaModFix amt="69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4522" y="4974928"/>
            <a:ext cx="1024308" cy="1452073"/>
          </a:xfrm>
          <a:prstGeom prst="rect">
            <a:avLst/>
          </a:prstGeom>
        </p:spPr>
      </p:pic>
      <p:pic>
        <p:nvPicPr>
          <p:cNvPr id="355" name="Picture 354" descr="51rZtE8f56L._SX350_BO1,204,203,200_.jpg"/>
          <p:cNvPicPr>
            <a:picLocks noChangeAspect="1"/>
          </p:cNvPicPr>
          <p:nvPr/>
        </p:nvPicPr>
        <p:blipFill>
          <a:blip r:embed="rId2">
            <a:alphaModFix amt="69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7994" y="4974928"/>
            <a:ext cx="1024308" cy="1452073"/>
          </a:xfrm>
          <a:prstGeom prst="rect">
            <a:avLst/>
          </a:prstGeom>
        </p:spPr>
      </p:pic>
      <p:sp>
        <p:nvSpPr>
          <p:cNvPr id="356" name="TextBox 355"/>
          <p:cNvSpPr txBox="1"/>
          <p:nvPr/>
        </p:nvSpPr>
        <p:spPr>
          <a:xfrm>
            <a:off x="17527" y="6671169"/>
            <a:ext cx="6858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dirty="0" smtClean="0"/>
              <a:t>______________________________________________________________________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grpSp>
        <p:nvGrpSpPr>
          <p:cNvPr id="357" name="Group 29"/>
          <p:cNvGrpSpPr>
            <a:grpSpLocks/>
          </p:cNvGrpSpPr>
          <p:nvPr/>
        </p:nvGrpSpPr>
        <p:grpSpPr bwMode="auto">
          <a:xfrm>
            <a:off x="1457180" y="6427002"/>
            <a:ext cx="1069357" cy="242889"/>
            <a:chOff x="1908913" y="850900"/>
            <a:chExt cx="1123884" cy="235426"/>
          </a:xfrm>
        </p:grpSpPr>
        <p:sp>
          <p:nvSpPr>
            <p:cNvPr id="358" name="5-Point Star 357"/>
            <p:cNvSpPr/>
            <p:nvPr/>
          </p:nvSpPr>
          <p:spPr>
            <a:xfrm>
              <a:off x="1908913" y="850900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59" name="5-Point Star 358"/>
            <p:cNvSpPr/>
            <p:nvPr/>
          </p:nvSpPr>
          <p:spPr>
            <a:xfrm>
              <a:off x="2142261" y="854081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60" name="5-Point Star 359"/>
            <p:cNvSpPr/>
            <p:nvPr/>
          </p:nvSpPr>
          <p:spPr>
            <a:xfrm>
              <a:off x="2362911" y="858854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61" name="5-Point Star 360"/>
            <p:cNvSpPr/>
            <p:nvPr/>
          </p:nvSpPr>
          <p:spPr>
            <a:xfrm>
              <a:off x="2588323" y="862036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62" name="5-Point Star 361"/>
            <p:cNvSpPr/>
            <p:nvPr/>
          </p:nvSpPr>
          <p:spPr>
            <a:xfrm>
              <a:off x="2813735" y="866807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grpSp>
        <p:nvGrpSpPr>
          <p:cNvPr id="363" name="Group 29"/>
          <p:cNvGrpSpPr>
            <a:grpSpLocks/>
          </p:cNvGrpSpPr>
          <p:nvPr/>
        </p:nvGrpSpPr>
        <p:grpSpPr bwMode="auto">
          <a:xfrm>
            <a:off x="2856779" y="6414302"/>
            <a:ext cx="1069357" cy="242889"/>
            <a:chOff x="1908913" y="850900"/>
            <a:chExt cx="1123884" cy="235426"/>
          </a:xfrm>
        </p:grpSpPr>
        <p:sp>
          <p:nvSpPr>
            <p:cNvPr id="364" name="5-Point Star 363"/>
            <p:cNvSpPr/>
            <p:nvPr/>
          </p:nvSpPr>
          <p:spPr>
            <a:xfrm>
              <a:off x="1908913" y="850900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65" name="5-Point Star 364"/>
            <p:cNvSpPr/>
            <p:nvPr/>
          </p:nvSpPr>
          <p:spPr>
            <a:xfrm>
              <a:off x="2142261" y="854081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66" name="5-Point Star 365"/>
            <p:cNvSpPr/>
            <p:nvPr/>
          </p:nvSpPr>
          <p:spPr>
            <a:xfrm>
              <a:off x="2362911" y="858854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67" name="5-Point Star 366"/>
            <p:cNvSpPr/>
            <p:nvPr/>
          </p:nvSpPr>
          <p:spPr>
            <a:xfrm>
              <a:off x="2588323" y="862036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68" name="5-Point Star 367"/>
            <p:cNvSpPr/>
            <p:nvPr/>
          </p:nvSpPr>
          <p:spPr>
            <a:xfrm>
              <a:off x="2813735" y="866807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grpSp>
        <p:nvGrpSpPr>
          <p:cNvPr id="369" name="Group 29"/>
          <p:cNvGrpSpPr>
            <a:grpSpLocks/>
          </p:cNvGrpSpPr>
          <p:nvPr/>
        </p:nvGrpSpPr>
        <p:grpSpPr bwMode="auto">
          <a:xfrm>
            <a:off x="4364522" y="6438491"/>
            <a:ext cx="1069357" cy="242889"/>
            <a:chOff x="1908913" y="850900"/>
            <a:chExt cx="1123884" cy="235426"/>
          </a:xfrm>
        </p:grpSpPr>
        <p:sp>
          <p:nvSpPr>
            <p:cNvPr id="370" name="5-Point Star 369"/>
            <p:cNvSpPr/>
            <p:nvPr/>
          </p:nvSpPr>
          <p:spPr>
            <a:xfrm>
              <a:off x="1908913" y="850900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71" name="5-Point Star 370"/>
            <p:cNvSpPr/>
            <p:nvPr/>
          </p:nvSpPr>
          <p:spPr>
            <a:xfrm>
              <a:off x="2142261" y="854081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72" name="5-Point Star 371"/>
            <p:cNvSpPr/>
            <p:nvPr/>
          </p:nvSpPr>
          <p:spPr>
            <a:xfrm>
              <a:off x="2362911" y="858854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73" name="5-Point Star 372"/>
            <p:cNvSpPr/>
            <p:nvPr/>
          </p:nvSpPr>
          <p:spPr>
            <a:xfrm>
              <a:off x="2588323" y="862036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74" name="5-Point Star 373"/>
            <p:cNvSpPr/>
            <p:nvPr/>
          </p:nvSpPr>
          <p:spPr>
            <a:xfrm>
              <a:off x="2813735" y="866807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grpSp>
        <p:nvGrpSpPr>
          <p:cNvPr id="375" name="Group 29"/>
          <p:cNvGrpSpPr>
            <a:grpSpLocks/>
          </p:cNvGrpSpPr>
          <p:nvPr/>
        </p:nvGrpSpPr>
        <p:grpSpPr bwMode="auto">
          <a:xfrm>
            <a:off x="5801046" y="6432923"/>
            <a:ext cx="1069357" cy="242889"/>
            <a:chOff x="1908913" y="850900"/>
            <a:chExt cx="1123884" cy="235426"/>
          </a:xfrm>
        </p:grpSpPr>
        <p:sp>
          <p:nvSpPr>
            <p:cNvPr id="376" name="5-Point Star 375"/>
            <p:cNvSpPr/>
            <p:nvPr/>
          </p:nvSpPr>
          <p:spPr>
            <a:xfrm>
              <a:off x="1908913" y="850900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77" name="5-Point Star 376"/>
            <p:cNvSpPr/>
            <p:nvPr/>
          </p:nvSpPr>
          <p:spPr>
            <a:xfrm>
              <a:off x="2142261" y="854081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78" name="5-Point Star 377"/>
            <p:cNvSpPr/>
            <p:nvPr/>
          </p:nvSpPr>
          <p:spPr>
            <a:xfrm>
              <a:off x="2362911" y="858854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79" name="5-Point Star 378"/>
            <p:cNvSpPr/>
            <p:nvPr/>
          </p:nvSpPr>
          <p:spPr>
            <a:xfrm>
              <a:off x="2588323" y="862036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80" name="5-Point Star 379"/>
            <p:cNvSpPr/>
            <p:nvPr/>
          </p:nvSpPr>
          <p:spPr>
            <a:xfrm>
              <a:off x="2813735" y="866807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grpSp>
        <p:nvGrpSpPr>
          <p:cNvPr id="381" name="Group 29"/>
          <p:cNvGrpSpPr>
            <a:grpSpLocks/>
          </p:cNvGrpSpPr>
          <p:nvPr/>
        </p:nvGrpSpPr>
        <p:grpSpPr bwMode="auto">
          <a:xfrm>
            <a:off x="26630" y="8573302"/>
            <a:ext cx="1069357" cy="242889"/>
            <a:chOff x="1908913" y="850900"/>
            <a:chExt cx="1123884" cy="235426"/>
          </a:xfrm>
        </p:grpSpPr>
        <p:sp>
          <p:nvSpPr>
            <p:cNvPr id="382" name="5-Point Star 381"/>
            <p:cNvSpPr/>
            <p:nvPr/>
          </p:nvSpPr>
          <p:spPr>
            <a:xfrm>
              <a:off x="1908913" y="850900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83" name="5-Point Star 382"/>
            <p:cNvSpPr/>
            <p:nvPr/>
          </p:nvSpPr>
          <p:spPr>
            <a:xfrm>
              <a:off x="2142261" y="854081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84" name="5-Point Star 383"/>
            <p:cNvSpPr/>
            <p:nvPr/>
          </p:nvSpPr>
          <p:spPr>
            <a:xfrm>
              <a:off x="2362911" y="858854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85" name="5-Point Star 384"/>
            <p:cNvSpPr/>
            <p:nvPr/>
          </p:nvSpPr>
          <p:spPr>
            <a:xfrm>
              <a:off x="2588323" y="862036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86" name="5-Point Star 385"/>
            <p:cNvSpPr/>
            <p:nvPr/>
          </p:nvSpPr>
          <p:spPr>
            <a:xfrm>
              <a:off x="2813735" y="866807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pic>
        <p:nvPicPr>
          <p:cNvPr id="387" name="Picture 386" descr="51rZtE8f56L._SX350_BO1,204,203,200_.jpg"/>
          <p:cNvPicPr>
            <a:picLocks noChangeAspect="1"/>
          </p:cNvPicPr>
          <p:nvPr/>
        </p:nvPicPr>
        <p:blipFill>
          <a:blip r:embed="rId2">
            <a:alphaModFix amt="69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04" y="7121228"/>
            <a:ext cx="1024308" cy="1452073"/>
          </a:xfrm>
          <a:prstGeom prst="rect">
            <a:avLst/>
          </a:prstGeom>
        </p:spPr>
      </p:pic>
      <p:pic>
        <p:nvPicPr>
          <p:cNvPr id="388" name="Picture 387" descr="51rZtE8f56L._SX350_BO1,204,203,200_.jpg"/>
          <p:cNvPicPr>
            <a:picLocks noChangeAspect="1"/>
          </p:cNvPicPr>
          <p:nvPr/>
        </p:nvPicPr>
        <p:blipFill>
          <a:blip r:embed="rId2">
            <a:alphaModFix amt="69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6284" y="7129167"/>
            <a:ext cx="1024308" cy="1452073"/>
          </a:xfrm>
          <a:prstGeom prst="rect">
            <a:avLst/>
          </a:prstGeom>
        </p:spPr>
      </p:pic>
      <p:pic>
        <p:nvPicPr>
          <p:cNvPr id="389" name="Picture 388" descr="51rZtE8f56L._SX350_BO1,204,203,200_.jpg"/>
          <p:cNvPicPr>
            <a:picLocks noChangeAspect="1"/>
          </p:cNvPicPr>
          <p:nvPr/>
        </p:nvPicPr>
        <p:blipFill>
          <a:blip r:embed="rId2">
            <a:alphaModFix amt="69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8232" y="7121228"/>
            <a:ext cx="1024308" cy="1452073"/>
          </a:xfrm>
          <a:prstGeom prst="rect">
            <a:avLst/>
          </a:prstGeom>
        </p:spPr>
      </p:pic>
      <p:pic>
        <p:nvPicPr>
          <p:cNvPr id="390" name="Picture 389" descr="51rZtE8f56L._SX350_BO1,204,203,200_.jpg"/>
          <p:cNvPicPr>
            <a:picLocks noChangeAspect="1"/>
          </p:cNvPicPr>
          <p:nvPr/>
        </p:nvPicPr>
        <p:blipFill>
          <a:blip r:embed="rId2">
            <a:alphaModFix amt="69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3626" y="7121228"/>
            <a:ext cx="1024308" cy="1452073"/>
          </a:xfrm>
          <a:prstGeom prst="rect">
            <a:avLst/>
          </a:prstGeom>
        </p:spPr>
      </p:pic>
      <p:pic>
        <p:nvPicPr>
          <p:cNvPr id="391" name="Picture 390" descr="51rZtE8f56L._SX350_BO1,204,203,200_.jpg"/>
          <p:cNvPicPr>
            <a:picLocks noChangeAspect="1"/>
          </p:cNvPicPr>
          <p:nvPr/>
        </p:nvPicPr>
        <p:blipFill>
          <a:blip r:embed="rId2">
            <a:alphaModFix amt="69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3448" y="7114878"/>
            <a:ext cx="1024308" cy="1452073"/>
          </a:xfrm>
          <a:prstGeom prst="rect">
            <a:avLst/>
          </a:prstGeom>
        </p:spPr>
      </p:pic>
      <p:sp>
        <p:nvSpPr>
          <p:cNvPr id="392" name="TextBox 391"/>
          <p:cNvSpPr txBox="1"/>
          <p:nvPr/>
        </p:nvSpPr>
        <p:spPr>
          <a:xfrm>
            <a:off x="26631" y="8817469"/>
            <a:ext cx="6858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dirty="0" smtClean="0"/>
              <a:t>______________________________________________________________________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grpSp>
        <p:nvGrpSpPr>
          <p:cNvPr id="393" name="Group 29"/>
          <p:cNvGrpSpPr>
            <a:grpSpLocks/>
          </p:cNvGrpSpPr>
          <p:nvPr/>
        </p:nvGrpSpPr>
        <p:grpSpPr bwMode="auto">
          <a:xfrm>
            <a:off x="1466284" y="8573302"/>
            <a:ext cx="1069357" cy="242889"/>
            <a:chOff x="1908913" y="850900"/>
            <a:chExt cx="1123884" cy="235426"/>
          </a:xfrm>
        </p:grpSpPr>
        <p:sp>
          <p:nvSpPr>
            <p:cNvPr id="394" name="5-Point Star 393"/>
            <p:cNvSpPr/>
            <p:nvPr/>
          </p:nvSpPr>
          <p:spPr>
            <a:xfrm>
              <a:off x="1908913" y="850900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95" name="5-Point Star 394"/>
            <p:cNvSpPr/>
            <p:nvPr/>
          </p:nvSpPr>
          <p:spPr>
            <a:xfrm>
              <a:off x="2142261" y="854081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96" name="5-Point Star 395"/>
            <p:cNvSpPr/>
            <p:nvPr/>
          </p:nvSpPr>
          <p:spPr>
            <a:xfrm>
              <a:off x="2362911" y="858854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97" name="5-Point Star 396"/>
            <p:cNvSpPr/>
            <p:nvPr/>
          </p:nvSpPr>
          <p:spPr>
            <a:xfrm>
              <a:off x="2588323" y="862036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98" name="5-Point Star 397"/>
            <p:cNvSpPr/>
            <p:nvPr/>
          </p:nvSpPr>
          <p:spPr>
            <a:xfrm>
              <a:off x="2813735" y="866807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grpSp>
        <p:nvGrpSpPr>
          <p:cNvPr id="399" name="Group 29"/>
          <p:cNvGrpSpPr>
            <a:grpSpLocks/>
          </p:cNvGrpSpPr>
          <p:nvPr/>
        </p:nvGrpSpPr>
        <p:grpSpPr bwMode="auto">
          <a:xfrm>
            <a:off x="2865883" y="8566952"/>
            <a:ext cx="1069357" cy="242889"/>
            <a:chOff x="1908913" y="850900"/>
            <a:chExt cx="1123884" cy="235426"/>
          </a:xfrm>
        </p:grpSpPr>
        <p:sp>
          <p:nvSpPr>
            <p:cNvPr id="400" name="5-Point Star 399"/>
            <p:cNvSpPr/>
            <p:nvPr/>
          </p:nvSpPr>
          <p:spPr>
            <a:xfrm>
              <a:off x="1908913" y="850900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401" name="5-Point Star 400"/>
            <p:cNvSpPr/>
            <p:nvPr/>
          </p:nvSpPr>
          <p:spPr>
            <a:xfrm>
              <a:off x="2142261" y="854081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402" name="5-Point Star 401"/>
            <p:cNvSpPr/>
            <p:nvPr/>
          </p:nvSpPr>
          <p:spPr>
            <a:xfrm>
              <a:off x="2362911" y="858854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403" name="5-Point Star 402"/>
            <p:cNvSpPr/>
            <p:nvPr/>
          </p:nvSpPr>
          <p:spPr>
            <a:xfrm>
              <a:off x="2588323" y="862036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404" name="5-Point Star 403"/>
            <p:cNvSpPr/>
            <p:nvPr/>
          </p:nvSpPr>
          <p:spPr>
            <a:xfrm>
              <a:off x="2813735" y="866807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grpSp>
        <p:nvGrpSpPr>
          <p:cNvPr id="405" name="Group 29"/>
          <p:cNvGrpSpPr>
            <a:grpSpLocks/>
          </p:cNvGrpSpPr>
          <p:nvPr/>
        </p:nvGrpSpPr>
        <p:grpSpPr bwMode="auto">
          <a:xfrm>
            <a:off x="4373626" y="8584791"/>
            <a:ext cx="1069357" cy="242889"/>
            <a:chOff x="1908913" y="850900"/>
            <a:chExt cx="1123884" cy="235426"/>
          </a:xfrm>
        </p:grpSpPr>
        <p:sp>
          <p:nvSpPr>
            <p:cNvPr id="406" name="5-Point Star 405"/>
            <p:cNvSpPr/>
            <p:nvPr/>
          </p:nvSpPr>
          <p:spPr>
            <a:xfrm>
              <a:off x="1908913" y="850900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407" name="5-Point Star 406"/>
            <p:cNvSpPr/>
            <p:nvPr/>
          </p:nvSpPr>
          <p:spPr>
            <a:xfrm>
              <a:off x="2142261" y="854081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408" name="5-Point Star 407"/>
            <p:cNvSpPr/>
            <p:nvPr/>
          </p:nvSpPr>
          <p:spPr>
            <a:xfrm>
              <a:off x="2362911" y="858854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409" name="5-Point Star 408"/>
            <p:cNvSpPr/>
            <p:nvPr/>
          </p:nvSpPr>
          <p:spPr>
            <a:xfrm>
              <a:off x="2588323" y="862036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410" name="5-Point Star 409"/>
            <p:cNvSpPr/>
            <p:nvPr/>
          </p:nvSpPr>
          <p:spPr>
            <a:xfrm>
              <a:off x="2813735" y="866807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grpSp>
        <p:nvGrpSpPr>
          <p:cNvPr id="411" name="Group 29"/>
          <p:cNvGrpSpPr>
            <a:grpSpLocks/>
          </p:cNvGrpSpPr>
          <p:nvPr/>
        </p:nvGrpSpPr>
        <p:grpSpPr bwMode="auto">
          <a:xfrm>
            <a:off x="5797450" y="8560173"/>
            <a:ext cx="1069357" cy="242889"/>
            <a:chOff x="1908913" y="850900"/>
            <a:chExt cx="1123884" cy="235426"/>
          </a:xfrm>
        </p:grpSpPr>
        <p:sp>
          <p:nvSpPr>
            <p:cNvPr id="412" name="5-Point Star 411"/>
            <p:cNvSpPr/>
            <p:nvPr/>
          </p:nvSpPr>
          <p:spPr>
            <a:xfrm>
              <a:off x="1908913" y="850900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413" name="5-Point Star 412"/>
            <p:cNvSpPr/>
            <p:nvPr/>
          </p:nvSpPr>
          <p:spPr>
            <a:xfrm>
              <a:off x="2142261" y="854081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414" name="5-Point Star 413"/>
            <p:cNvSpPr/>
            <p:nvPr/>
          </p:nvSpPr>
          <p:spPr>
            <a:xfrm>
              <a:off x="2362911" y="858854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415" name="5-Point Star 414"/>
            <p:cNvSpPr/>
            <p:nvPr/>
          </p:nvSpPr>
          <p:spPr>
            <a:xfrm>
              <a:off x="2588323" y="862036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416" name="5-Point Star 415"/>
            <p:cNvSpPr/>
            <p:nvPr/>
          </p:nvSpPr>
          <p:spPr>
            <a:xfrm>
              <a:off x="2813735" y="866807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3729811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apibara_cover_web-1.jpg"/>
          <p:cNvPicPr>
            <a:picLocks noChangeAspect="1"/>
          </p:cNvPicPr>
          <p:nvPr/>
        </p:nvPicPr>
        <p:blipFill>
          <a:blip r:embed="rId2">
            <a:alphaModFix amt="7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" y="0"/>
            <a:ext cx="1067314" cy="1453896"/>
          </a:xfrm>
          <a:prstGeom prst="rect">
            <a:avLst/>
          </a:prstGeom>
        </p:spPr>
      </p:pic>
      <p:pic>
        <p:nvPicPr>
          <p:cNvPr id="5" name="Picture 4" descr="capibara_cover_web-1.jpg"/>
          <p:cNvPicPr>
            <a:picLocks noChangeAspect="1"/>
          </p:cNvPicPr>
          <p:nvPr/>
        </p:nvPicPr>
        <p:blipFill>
          <a:blip r:embed="rId2">
            <a:alphaModFix amt="7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5364" y="11489"/>
            <a:ext cx="1034773" cy="1453896"/>
          </a:xfrm>
          <a:prstGeom prst="rect">
            <a:avLst/>
          </a:prstGeom>
        </p:spPr>
      </p:pic>
      <p:pic>
        <p:nvPicPr>
          <p:cNvPr id="6" name="Picture 5" descr="capibara_cover_web-1.jpg"/>
          <p:cNvPicPr>
            <a:picLocks noChangeAspect="1"/>
          </p:cNvPicPr>
          <p:nvPr/>
        </p:nvPicPr>
        <p:blipFill>
          <a:blip r:embed="rId2">
            <a:alphaModFix amt="7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9330" y="0"/>
            <a:ext cx="1034773" cy="1453896"/>
          </a:xfrm>
          <a:prstGeom prst="rect">
            <a:avLst/>
          </a:prstGeom>
        </p:spPr>
      </p:pic>
      <p:pic>
        <p:nvPicPr>
          <p:cNvPr id="7" name="Picture 6" descr="capibara_cover_web-1.jpg"/>
          <p:cNvPicPr>
            <a:picLocks noChangeAspect="1"/>
          </p:cNvPicPr>
          <p:nvPr/>
        </p:nvPicPr>
        <p:blipFill>
          <a:blip r:embed="rId2">
            <a:alphaModFix amt="7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3422" y="-10099"/>
            <a:ext cx="1034773" cy="1453896"/>
          </a:xfrm>
          <a:prstGeom prst="rect">
            <a:avLst/>
          </a:prstGeom>
        </p:spPr>
      </p:pic>
      <p:pic>
        <p:nvPicPr>
          <p:cNvPr id="8" name="Picture 7" descr="capibara_cover_web-1.jpg"/>
          <p:cNvPicPr>
            <a:picLocks noChangeAspect="1"/>
          </p:cNvPicPr>
          <p:nvPr/>
        </p:nvPicPr>
        <p:blipFill>
          <a:blip r:embed="rId2">
            <a:alphaModFix amt="7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2353" y="-13091"/>
            <a:ext cx="1034773" cy="1453896"/>
          </a:xfrm>
          <a:prstGeom prst="rect">
            <a:avLst/>
          </a:prstGeom>
        </p:spPr>
      </p:pic>
      <p:grpSp>
        <p:nvGrpSpPr>
          <p:cNvPr id="10" name="Group 29"/>
          <p:cNvGrpSpPr>
            <a:grpSpLocks/>
          </p:cNvGrpSpPr>
          <p:nvPr/>
        </p:nvGrpSpPr>
        <p:grpSpPr bwMode="auto">
          <a:xfrm>
            <a:off x="1210017" y="1466596"/>
            <a:ext cx="1069357" cy="242889"/>
            <a:chOff x="1908913" y="850900"/>
            <a:chExt cx="1123884" cy="235426"/>
          </a:xfrm>
        </p:grpSpPr>
        <p:sp>
          <p:nvSpPr>
            <p:cNvPr id="11" name="5-Point Star 10"/>
            <p:cNvSpPr/>
            <p:nvPr/>
          </p:nvSpPr>
          <p:spPr>
            <a:xfrm>
              <a:off x="1908913" y="850900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2" name="5-Point Star 11"/>
            <p:cNvSpPr/>
            <p:nvPr/>
          </p:nvSpPr>
          <p:spPr>
            <a:xfrm>
              <a:off x="2142261" y="854081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3" name="5-Point Star 12"/>
            <p:cNvSpPr/>
            <p:nvPr/>
          </p:nvSpPr>
          <p:spPr>
            <a:xfrm>
              <a:off x="2362911" y="858854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4" name="5-Point Star 13"/>
            <p:cNvSpPr/>
            <p:nvPr/>
          </p:nvSpPr>
          <p:spPr>
            <a:xfrm>
              <a:off x="2588323" y="862036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5" name="5-Point Star 14"/>
            <p:cNvSpPr/>
            <p:nvPr/>
          </p:nvSpPr>
          <p:spPr>
            <a:xfrm>
              <a:off x="2813735" y="866807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grpSp>
        <p:nvGrpSpPr>
          <p:cNvPr id="17" name="Group 29"/>
          <p:cNvGrpSpPr>
            <a:grpSpLocks/>
          </p:cNvGrpSpPr>
          <p:nvPr/>
        </p:nvGrpSpPr>
        <p:grpSpPr bwMode="auto">
          <a:xfrm>
            <a:off x="0" y="1453896"/>
            <a:ext cx="1069357" cy="242889"/>
            <a:chOff x="1908913" y="850900"/>
            <a:chExt cx="1123884" cy="235426"/>
          </a:xfrm>
        </p:grpSpPr>
        <p:sp>
          <p:nvSpPr>
            <p:cNvPr id="18" name="5-Point Star 17"/>
            <p:cNvSpPr/>
            <p:nvPr/>
          </p:nvSpPr>
          <p:spPr>
            <a:xfrm>
              <a:off x="1908913" y="850900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9" name="5-Point Star 18"/>
            <p:cNvSpPr/>
            <p:nvPr/>
          </p:nvSpPr>
          <p:spPr>
            <a:xfrm>
              <a:off x="2142261" y="854081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0" name="5-Point Star 19"/>
            <p:cNvSpPr/>
            <p:nvPr/>
          </p:nvSpPr>
          <p:spPr>
            <a:xfrm>
              <a:off x="2362911" y="858854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1" name="5-Point Star 20"/>
            <p:cNvSpPr/>
            <p:nvPr/>
          </p:nvSpPr>
          <p:spPr>
            <a:xfrm>
              <a:off x="2588323" y="862036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2" name="5-Point Star 21"/>
            <p:cNvSpPr/>
            <p:nvPr/>
          </p:nvSpPr>
          <p:spPr>
            <a:xfrm>
              <a:off x="2813735" y="866807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grpSp>
        <p:nvGrpSpPr>
          <p:cNvPr id="23" name="Group 29"/>
          <p:cNvGrpSpPr>
            <a:grpSpLocks/>
          </p:cNvGrpSpPr>
          <p:nvPr/>
        </p:nvGrpSpPr>
        <p:grpSpPr bwMode="auto">
          <a:xfrm>
            <a:off x="2425701" y="1478085"/>
            <a:ext cx="1069357" cy="242889"/>
            <a:chOff x="1908913" y="850900"/>
            <a:chExt cx="1123884" cy="235426"/>
          </a:xfrm>
        </p:grpSpPr>
        <p:sp>
          <p:nvSpPr>
            <p:cNvPr id="24" name="5-Point Star 23"/>
            <p:cNvSpPr/>
            <p:nvPr/>
          </p:nvSpPr>
          <p:spPr>
            <a:xfrm>
              <a:off x="1908913" y="850900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5" name="5-Point Star 24"/>
            <p:cNvSpPr/>
            <p:nvPr/>
          </p:nvSpPr>
          <p:spPr>
            <a:xfrm>
              <a:off x="2142261" y="854081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6" name="5-Point Star 25"/>
            <p:cNvSpPr/>
            <p:nvPr/>
          </p:nvSpPr>
          <p:spPr>
            <a:xfrm>
              <a:off x="2362911" y="858854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7" name="5-Point Star 26"/>
            <p:cNvSpPr/>
            <p:nvPr/>
          </p:nvSpPr>
          <p:spPr>
            <a:xfrm>
              <a:off x="2588323" y="862036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8" name="5-Point Star 27"/>
            <p:cNvSpPr/>
            <p:nvPr/>
          </p:nvSpPr>
          <p:spPr>
            <a:xfrm>
              <a:off x="2813735" y="866807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grpSp>
        <p:nvGrpSpPr>
          <p:cNvPr id="29" name="Group 29"/>
          <p:cNvGrpSpPr>
            <a:grpSpLocks/>
          </p:cNvGrpSpPr>
          <p:nvPr/>
        </p:nvGrpSpPr>
        <p:grpSpPr bwMode="auto">
          <a:xfrm>
            <a:off x="3580933" y="1452256"/>
            <a:ext cx="1069357" cy="242889"/>
            <a:chOff x="1908913" y="850900"/>
            <a:chExt cx="1123884" cy="235426"/>
          </a:xfrm>
        </p:grpSpPr>
        <p:sp>
          <p:nvSpPr>
            <p:cNvPr id="30" name="5-Point Star 29"/>
            <p:cNvSpPr/>
            <p:nvPr/>
          </p:nvSpPr>
          <p:spPr>
            <a:xfrm>
              <a:off x="1908913" y="850900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1" name="5-Point Star 30"/>
            <p:cNvSpPr/>
            <p:nvPr/>
          </p:nvSpPr>
          <p:spPr>
            <a:xfrm>
              <a:off x="2142261" y="854081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2" name="5-Point Star 31"/>
            <p:cNvSpPr/>
            <p:nvPr/>
          </p:nvSpPr>
          <p:spPr>
            <a:xfrm>
              <a:off x="2362911" y="858854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3" name="5-Point Star 32"/>
            <p:cNvSpPr/>
            <p:nvPr/>
          </p:nvSpPr>
          <p:spPr>
            <a:xfrm>
              <a:off x="2588323" y="862036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4" name="5-Point Star 33"/>
            <p:cNvSpPr/>
            <p:nvPr/>
          </p:nvSpPr>
          <p:spPr>
            <a:xfrm>
              <a:off x="2813735" y="866807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grpSp>
        <p:nvGrpSpPr>
          <p:cNvPr id="35" name="Group 29"/>
          <p:cNvGrpSpPr>
            <a:grpSpLocks/>
          </p:cNvGrpSpPr>
          <p:nvPr/>
        </p:nvGrpSpPr>
        <p:grpSpPr bwMode="auto">
          <a:xfrm>
            <a:off x="5785127" y="1452256"/>
            <a:ext cx="1069357" cy="242889"/>
            <a:chOff x="1908913" y="850900"/>
            <a:chExt cx="1123884" cy="235426"/>
          </a:xfrm>
        </p:grpSpPr>
        <p:sp>
          <p:nvSpPr>
            <p:cNvPr id="36" name="5-Point Star 35"/>
            <p:cNvSpPr/>
            <p:nvPr/>
          </p:nvSpPr>
          <p:spPr>
            <a:xfrm>
              <a:off x="1908913" y="850900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7" name="5-Point Star 36"/>
            <p:cNvSpPr/>
            <p:nvPr/>
          </p:nvSpPr>
          <p:spPr>
            <a:xfrm>
              <a:off x="2142261" y="854081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8" name="5-Point Star 37"/>
            <p:cNvSpPr/>
            <p:nvPr/>
          </p:nvSpPr>
          <p:spPr>
            <a:xfrm>
              <a:off x="2362911" y="858854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9" name="5-Point Star 38"/>
            <p:cNvSpPr/>
            <p:nvPr/>
          </p:nvSpPr>
          <p:spPr>
            <a:xfrm>
              <a:off x="2588323" y="862036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40" name="5-Point Star 39"/>
            <p:cNvSpPr/>
            <p:nvPr/>
          </p:nvSpPr>
          <p:spPr>
            <a:xfrm>
              <a:off x="2813735" y="866807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sp>
        <p:nvSpPr>
          <p:cNvPr id="41" name="TextBox 40"/>
          <p:cNvSpPr txBox="1"/>
          <p:nvPr/>
        </p:nvSpPr>
        <p:spPr>
          <a:xfrm>
            <a:off x="-86302" y="1818719"/>
            <a:ext cx="70840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__________________________________________________________________________________________</a:t>
            </a:r>
            <a:br>
              <a:rPr lang="en-US" sz="1200" dirty="0" smtClean="0"/>
            </a:br>
            <a:endParaRPr lang="en-US" sz="1200" dirty="0"/>
          </a:p>
        </p:txBody>
      </p:sp>
      <p:sp>
        <p:nvSpPr>
          <p:cNvPr id="149" name="TextBox 148"/>
          <p:cNvSpPr txBox="1"/>
          <p:nvPr/>
        </p:nvSpPr>
        <p:spPr>
          <a:xfrm>
            <a:off x="-70742" y="8864216"/>
            <a:ext cx="70840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__________________________________________________________________________________________</a:t>
            </a:r>
            <a:br>
              <a:rPr lang="en-US" sz="1200" dirty="0" smtClean="0"/>
            </a:br>
            <a:endParaRPr lang="en-US" sz="1200" dirty="0"/>
          </a:p>
        </p:txBody>
      </p:sp>
      <p:pic>
        <p:nvPicPr>
          <p:cNvPr id="150" name="Picture 149" descr="capibara_cover_web-1.jpg"/>
          <p:cNvPicPr>
            <a:picLocks noChangeAspect="1"/>
          </p:cNvPicPr>
          <p:nvPr/>
        </p:nvPicPr>
        <p:blipFill>
          <a:blip r:embed="rId2">
            <a:alphaModFix amt="7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0286" y="-16439"/>
            <a:ext cx="1034773" cy="1453896"/>
          </a:xfrm>
          <a:prstGeom prst="rect">
            <a:avLst/>
          </a:prstGeom>
        </p:spPr>
      </p:pic>
      <p:grpSp>
        <p:nvGrpSpPr>
          <p:cNvPr id="152" name="Group 29"/>
          <p:cNvGrpSpPr>
            <a:grpSpLocks/>
          </p:cNvGrpSpPr>
          <p:nvPr/>
        </p:nvGrpSpPr>
        <p:grpSpPr bwMode="auto">
          <a:xfrm>
            <a:off x="4695747" y="1452256"/>
            <a:ext cx="1069357" cy="242889"/>
            <a:chOff x="1908913" y="850900"/>
            <a:chExt cx="1123884" cy="235426"/>
          </a:xfrm>
        </p:grpSpPr>
        <p:sp>
          <p:nvSpPr>
            <p:cNvPr id="153" name="5-Point Star 152"/>
            <p:cNvSpPr/>
            <p:nvPr/>
          </p:nvSpPr>
          <p:spPr>
            <a:xfrm>
              <a:off x="1908913" y="850900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54" name="5-Point Star 153"/>
            <p:cNvSpPr/>
            <p:nvPr/>
          </p:nvSpPr>
          <p:spPr>
            <a:xfrm>
              <a:off x="2142261" y="854081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55" name="5-Point Star 154"/>
            <p:cNvSpPr/>
            <p:nvPr/>
          </p:nvSpPr>
          <p:spPr>
            <a:xfrm>
              <a:off x="2362911" y="858854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56" name="5-Point Star 155"/>
            <p:cNvSpPr/>
            <p:nvPr/>
          </p:nvSpPr>
          <p:spPr>
            <a:xfrm>
              <a:off x="2588323" y="862036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57" name="5-Point Star 156"/>
            <p:cNvSpPr/>
            <p:nvPr/>
          </p:nvSpPr>
          <p:spPr>
            <a:xfrm>
              <a:off x="2813735" y="866807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pic>
        <p:nvPicPr>
          <p:cNvPr id="158" name="Picture 157" descr="capibara_cover_web-1.jpg"/>
          <p:cNvPicPr>
            <a:picLocks noChangeAspect="1"/>
          </p:cNvPicPr>
          <p:nvPr/>
        </p:nvPicPr>
        <p:blipFill>
          <a:blip r:embed="rId2">
            <a:alphaModFix amt="7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9175" y="2132222"/>
            <a:ext cx="1067314" cy="1453896"/>
          </a:xfrm>
          <a:prstGeom prst="rect">
            <a:avLst/>
          </a:prstGeom>
        </p:spPr>
      </p:pic>
      <p:pic>
        <p:nvPicPr>
          <p:cNvPr id="159" name="Picture 158" descr="capibara_cover_web-1.jpg"/>
          <p:cNvPicPr>
            <a:picLocks noChangeAspect="1"/>
          </p:cNvPicPr>
          <p:nvPr/>
        </p:nvPicPr>
        <p:blipFill>
          <a:blip r:embed="rId2">
            <a:alphaModFix amt="7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6187" y="2143711"/>
            <a:ext cx="1034773" cy="1453896"/>
          </a:xfrm>
          <a:prstGeom prst="rect">
            <a:avLst/>
          </a:prstGeom>
        </p:spPr>
      </p:pic>
      <p:pic>
        <p:nvPicPr>
          <p:cNvPr id="160" name="Picture 159" descr="capibara_cover_web-1.jpg"/>
          <p:cNvPicPr>
            <a:picLocks noChangeAspect="1"/>
          </p:cNvPicPr>
          <p:nvPr/>
        </p:nvPicPr>
        <p:blipFill>
          <a:blip r:embed="rId2">
            <a:alphaModFix amt="7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0153" y="2132222"/>
            <a:ext cx="1034773" cy="1453896"/>
          </a:xfrm>
          <a:prstGeom prst="rect">
            <a:avLst/>
          </a:prstGeom>
        </p:spPr>
      </p:pic>
      <p:pic>
        <p:nvPicPr>
          <p:cNvPr id="161" name="Picture 160" descr="capibara_cover_web-1.jpg"/>
          <p:cNvPicPr>
            <a:picLocks noChangeAspect="1"/>
          </p:cNvPicPr>
          <p:nvPr/>
        </p:nvPicPr>
        <p:blipFill>
          <a:blip r:embed="rId2">
            <a:alphaModFix amt="7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4245" y="2122123"/>
            <a:ext cx="1034773" cy="1453896"/>
          </a:xfrm>
          <a:prstGeom prst="rect">
            <a:avLst/>
          </a:prstGeom>
        </p:spPr>
      </p:pic>
      <p:pic>
        <p:nvPicPr>
          <p:cNvPr id="162" name="Picture 161" descr="capibara_cover_web-1.jpg"/>
          <p:cNvPicPr>
            <a:picLocks noChangeAspect="1"/>
          </p:cNvPicPr>
          <p:nvPr/>
        </p:nvPicPr>
        <p:blipFill>
          <a:blip r:embed="rId2">
            <a:alphaModFix amt="7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3176" y="2119131"/>
            <a:ext cx="1034773" cy="1453896"/>
          </a:xfrm>
          <a:prstGeom prst="rect">
            <a:avLst/>
          </a:prstGeom>
        </p:spPr>
      </p:pic>
      <p:grpSp>
        <p:nvGrpSpPr>
          <p:cNvPr id="163" name="Group 29"/>
          <p:cNvGrpSpPr>
            <a:grpSpLocks/>
          </p:cNvGrpSpPr>
          <p:nvPr/>
        </p:nvGrpSpPr>
        <p:grpSpPr bwMode="auto">
          <a:xfrm>
            <a:off x="1180840" y="3598818"/>
            <a:ext cx="1069357" cy="242889"/>
            <a:chOff x="1908913" y="850900"/>
            <a:chExt cx="1123884" cy="235426"/>
          </a:xfrm>
        </p:grpSpPr>
        <p:sp>
          <p:nvSpPr>
            <p:cNvPr id="164" name="5-Point Star 163"/>
            <p:cNvSpPr/>
            <p:nvPr/>
          </p:nvSpPr>
          <p:spPr>
            <a:xfrm>
              <a:off x="1908913" y="850900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65" name="5-Point Star 164"/>
            <p:cNvSpPr/>
            <p:nvPr/>
          </p:nvSpPr>
          <p:spPr>
            <a:xfrm>
              <a:off x="2142261" y="854081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66" name="5-Point Star 165"/>
            <p:cNvSpPr/>
            <p:nvPr/>
          </p:nvSpPr>
          <p:spPr>
            <a:xfrm>
              <a:off x="2362911" y="858854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67" name="5-Point Star 166"/>
            <p:cNvSpPr/>
            <p:nvPr/>
          </p:nvSpPr>
          <p:spPr>
            <a:xfrm>
              <a:off x="2588323" y="862036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68" name="5-Point Star 167"/>
            <p:cNvSpPr/>
            <p:nvPr/>
          </p:nvSpPr>
          <p:spPr>
            <a:xfrm>
              <a:off x="2813735" y="866807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grpSp>
        <p:nvGrpSpPr>
          <p:cNvPr id="169" name="Group 29"/>
          <p:cNvGrpSpPr>
            <a:grpSpLocks/>
          </p:cNvGrpSpPr>
          <p:nvPr/>
        </p:nvGrpSpPr>
        <p:grpSpPr bwMode="auto">
          <a:xfrm>
            <a:off x="-29177" y="3586118"/>
            <a:ext cx="1069357" cy="242889"/>
            <a:chOff x="1908913" y="850900"/>
            <a:chExt cx="1123884" cy="235426"/>
          </a:xfrm>
        </p:grpSpPr>
        <p:sp>
          <p:nvSpPr>
            <p:cNvPr id="170" name="5-Point Star 169"/>
            <p:cNvSpPr/>
            <p:nvPr/>
          </p:nvSpPr>
          <p:spPr>
            <a:xfrm>
              <a:off x="1908913" y="850900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71" name="5-Point Star 170"/>
            <p:cNvSpPr/>
            <p:nvPr/>
          </p:nvSpPr>
          <p:spPr>
            <a:xfrm>
              <a:off x="2142261" y="854081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72" name="5-Point Star 171"/>
            <p:cNvSpPr/>
            <p:nvPr/>
          </p:nvSpPr>
          <p:spPr>
            <a:xfrm>
              <a:off x="2362911" y="858854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73" name="5-Point Star 172"/>
            <p:cNvSpPr/>
            <p:nvPr/>
          </p:nvSpPr>
          <p:spPr>
            <a:xfrm>
              <a:off x="2588323" y="862036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74" name="5-Point Star 173"/>
            <p:cNvSpPr/>
            <p:nvPr/>
          </p:nvSpPr>
          <p:spPr>
            <a:xfrm>
              <a:off x="2813735" y="866807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grpSp>
        <p:nvGrpSpPr>
          <p:cNvPr id="175" name="Group 29"/>
          <p:cNvGrpSpPr>
            <a:grpSpLocks/>
          </p:cNvGrpSpPr>
          <p:nvPr/>
        </p:nvGrpSpPr>
        <p:grpSpPr bwMode="auto">
          <a:xfrm>
            <a:off x="2396524" y="3610307"/>
            <a:ext cx="1069357" cy="242889"/>
            <a:chOff x="1908913" y="850900"/>
            <a:chExt cx="1123884" cy="235426"/>
          </a:xfrm>
        </p:grpSpPr>
        <p:sp>
          <p:nvSpPr>
            <p:cNvPr id="176" name="5-Point Star 175"/>
            <p:cNvSpPr/>
            <p:nvPr/>
          </p:nvSpPr>
          <p:spPr>
            <a:xfrm>
              <a:off x="1908913" y="850900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77" name="5-Point Star 176"/>
            <p:cNvSpPr/>
            <p:nvPr/>
          </p:nvSpPr>
          <p:spPr>
            <a:xfrm>
              <a:off x="2142261" y="854081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78" name="5-Point Star 177"/>
            <p:cNvSpPr/>
            <p:nvPr/>
          </p:nvSpPr>
          <p:spPr>
            <a:xfrm>
              <a:off x="2362911" y="858854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79" name="5-Point Star 178"/>
            <p:cNvSpPr/>
            <p:nvPr/>
          </p:nvSpPr>
          <p:spPr>
            <a:xfrm>
              <a:off x="2588323" y="862036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80" name="5-Point Star 179"/>
            <p:cNvSpPr/>
            <p:nvPr/>
          </p:nvSpPr>
          <p:spPr>
            <a:xfrm>
              <a:off x="2813735" y="866807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grpSp>
        <p:nvGrpSpPr>
          <p:cNvPr id="181" name="Group 29"/>
          <p:cNvGrpSpPr>
            <a:grpSpLocks/>
          </p:cNvGrpSpPr>
          <p:nvPr/>
        </p:nvGrpSpPr>
        <p:grpSpPr bwMode="auto">
          <a:xfrm>
            <a:off x="3551756" y="3584478"/>
            <a:ext cx="1069357" cy="242889"/>
            <a:chOff x="1908913" y="850900"/>
            <a:chExt cx="1123884" cy="235426"/>
          </a:xfrm>
        </p:grpSpPr>
        <p:sp>
          <p:nvSpPr>
            <p:cNvPr id="182" name="5-Point Star 181"/>
            <p:cNvSpPr/>
            <p:nvPr/>
          </p:nvSpPr>
          <p:spPr>
            <a:xfrm>
              <a:off x="1908913" y="850900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83" name="5-Point Star 182"/>
            <p:cNvSpPr/>
            <p:nvPr/>
          </p:nvSpPr>
          <p:spPr>
            <a:xfrm>
              <a:off x="2142261" y="854081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84" name="5-Point Star 183"/>
            <p:cNvSpPr/>
            <p:nvPr/>
          </p:nvSpPr>
          <p:spPr>
            <a:xfrm>
              <a:off x="2362911" y="858854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85" name="5-Point Star 184"/>
            <p:cNvSpPr/>
            <p:nvPr/>
          </p:nvSpPr>
          <p:spPr>
            <a:xfrm>
              <a:off x="2588323" y="862036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86" name="5-Point Star 185"/>
            <p:cNvSpPr/>
            <p:nvPr/>
          </p:nvSpPr>
          <p:spPr>
            <a:xfrm>
              <a:off x="2813735" y="866807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grpSp>
        <p:nvGrpSpPr>
          <p:cNvPr id="187" name="Group 29"/>
          <p:cNvGrpSpPr>
            <a:grpSpLocks/>
          </p:cNvGrpSpPr>
          <p:nvPr/>
        </p:nvGrpSpPr>
        <p:grpSpPr bwMode="auto">
          <a:xfrm>
            <a:off x="5755950" y="3584478"/>
            <a:ext cx="1069357" cy="242889"/>
            <a:chOff x="1908913" y="850900"/>
            <a:chExt cx="1123884" cy="235426"/>
          </a:xfrm>
        </p:grpSpPr>
        <p:sp>
          <p:nvSpPr>
            <p:cNvPr id="188" name="5-Point Star 187"/>
            <p:cNvSpPr/>
            <p:nvPr/>
          </p:nvSpPr>
          <p:spPr>
            <a:xfrm>
              <a:off x="1908913" y="850900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89" name="5-Point Star 188"/>
            <p:cNvSpPr/>
            <p:nvPr/>
          </p:nvSpPr>
          <p:spPr>
            <a:xfrm>
              <a:off x="2142261" y="854081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90" name="5-Point Star 189"/>
            <p:cNvSpPr/>
            <p:nvPr/>
          </p:nvSpPr>
          <p:spPr>
            <a:xfrm>
              <a:off x="2362911" y="858854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91" name="5-Point Star 190"/>
            <p:cNvSpPr/>
            <p:nvPr/>
          </p:nvSpPr>
          <p:spPr>
            <a:xfrm>
              <a:off x="2588323" y="862036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92" name="5-Point Star 191"/>
            <p:cNvSpPr/>
            <p:nvPr/>
          </p:nvSpPr>
          <p:spPr>
            <a:xfrm>
              <a:off x="2813735" y="866807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sp>
        <p:nvSpPr>
          <p:cNvPr id="193" name="TextBox 192"/>
          <p:cNvSpPr txBox="1"/>
          <p:nvPr/>
        </p:nvSpPr>
        <p:spPr>
          <a:xfrm>
            <a:off x="-115479" y="3950941"/>
            <a:ext cx="70840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__________________________________________________________________________________________</a:t>
            </a:r>
            <a:br>
              <a:rPr lang="en-US" sz="1200" dirty="0" smtClean="0"/>
            </a:br>
            <a:endParaRPr lang="en-US" sz="1200" dirty="0"/>
          </a:p>
        </p:txBody>
      </p:sp>
      <p:pic>
        <p:nvPicPr>
          <p:cNvPr id="194" name="Picture 193" descr="capibara_cover_web-1.jpg"/>
          <p:cNvPicPr>
            <a:picLocks noChangeAspect="1"/>
          </p:cNvPicPr>
          <p:nvPr/>
        </p:nvPicPr>
        <p:blipFill>
          <a:blip r:embed="rId2">
            <a:alphaModFix amt="7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1109" y="2115783"/>
            <a:ext cx="1034773" cy="1453896"/>
          </a:xfrm>
          <a:prstGeom prst="rect">
            <a:avLst/>
          </a:prstGeom>
        </p:spPr>
      </p:pic>
      <p:grpSp>
        <p:nvGrpSpPr>
          <p:cNvPr id="195" name="Group 29"/>
          <p:cNvGrpSpPr>
            <a:grpSpLocks/>
          </p:cNvGrpSpPr>
          <p:nvPr/>
        </p:nvGrpSpPr>
        <p:grpSpPr bwMode="auto">
          <a:xfrm>
            <a:off x="4666570" y="3584478"/>
            <a:ext cx="1069357" cy="242889"/>
            <a:chOff x="1908913" y="850900"/>
            <a:chExt cx="1123884" cy="235426"/>
          </a:xfrm>
        </p:grpSpPr>
        <p:sp>
          <p:nvSpPr>
            <p:cNvPr id="196" name="5-Point Star 195"/>
            <p:cNvSpPr/>
            <p:nvPr/>
          </p:nvSpPr>
          <p:spPr>
            <a:xfrm>
              <a:off x="1908913" y="850900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97" name="5-Point Star 196"/>
            <p:cNvSpPr/>
            <p:nvPr/>
          </p:nvSpPr>
          <p:spPr>
            <a:xfrm>
              <a:off x="2142261" y="854081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98" name="5-Point Star 197"/>
            <p:cNvSpPr/>
            <p:nvPr/>
          </p:nvSpPr>
          <p:spPr>
            <a:xfrm>
              <a:off x="2362911" y="858854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99" name="5-Point Star 198"/>
            <p:cNvSpPr/>
            <p:nvPr/>
          </p:nvSpPr>
          <p:spPr>
            <a:xfrm>
              <a:off x="2588323" y="862036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00" name="5-Point Star 199"/>
            <p:cNvSpPr/>
            <p:nvPr/>
          </p:nvSpPr>
          <p:spPr>
            <a:xfrm>
              <a:off x="2813735" y="866807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pic>
        <p:nvPicPr>
          <p:cNvPr id="201" name="Picture 200" descr="capibara_cover_web-1.jpg"/>
          <p:cNvPicPr>
            <a:picLocks noChangeAspect="1"/>
          </p:cNvPicPr>
          <p:nvPr/>
        </p:nvPicPr>
        <p:blipFill>
          <a:blip r:embed="rId2">
            <a:alphaModFix amt="7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62" y="4376613"/>
            <a:ext cx="1067314" cy="1453896"/>
          </a:xfrm>
          <a:prstGeom prst="rect">
            <a:avLst/>
          </a:prstGeom>
        </p:spPr>
      </p:pic>
      <p:pic>
        <p:nvPicPr>
          <p:cNvPr id="202" name="Picture 201" descr="capibara_cover_web-1.jpg"/>
          <p:cNvPicPr>
            <a:picLocks noChangeAspect="1"/>
          </p:cNvPicPr>
          <p:nvPr/>
        </p:nvPicPr>
        <p:blipFill>
          <a:blip r:embed="rId2">
            <a:alphaModFix amt="7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5424" y="4388102"/>
            <a:ext cx="1034773" cy="1453896"/>
          </a:xfrm>
          <a:prstGeom prst="rect">
            <a:avLst/>
          </a:prstGeom>
        </p:spPr>
      </p:pic>
      <p:pic>
        <p:nvPicPr>
          <p:cNvPr id="203" name="Picture 202" descr="capibara_cover_web-1.jpg"/>
          <p:cNvPicPr>
            <a:picLocks noChangeAspect="1"/>
          </p:cNvPicPr>
          <p:nvPr/>
        </p:nvPicPr>
        <p:blipFill>
          <a:blip r:embed="rId2">
            <a:alphaModFix amt="7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9390" y="4376613"/>
            <a:ext cx="1034773" cy="1453896"/>
          </a:xfrm>
          <a:prstGeom prst="rect">
            <a:avLst/>
          </a:prstGeom>
        </p:spPr>
      </p:pic>
      <p:pic>
        <p:nvPicPr>
          <p:cNvPr id="204" name="Picture 203" descr="capibara_cover_web-1.jpg"/>
          <p:cNvPicPr>
            <a:picLocks noChangeAspect="1"/>
          </p:cNvPicPr>
          <p:nvPr/>
        </p:nvPicPr>
        <p:blipFill>
          <a:blip r:embed="rId2">
            <a:alphaModFix amt="7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3482" y="4366514"/>
            <a:ext cx="1034773" cy="1453896"/>
          </a:xfrm>
          <a:prstGeom prst="rect">
            <a:avLst/>
          </a:prstGeom>
        </p:spPr>
      </p:pic>
      <p:pic>
        <p:nvPicPr>
          <p:cNvPr id="205" name="Picture 204" descr="capibara_cover_web-1.jpg"/>
          <p:cNvPicPr>
            <a:picLocks noChangeAspect="1"/>
          </p:cNvPicPr>
          <p:nvPr/>
        </p:nvPicPr>
        <p:blipFill>
          <a:blip r:embed="rId2">
            <a:alphaModFix amt="7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2413" y="4363522"/>
            <a:ext cx="1034773" cy="1453896"/>
          </a:xfrm>
          <a:prstGeom prst="rect">
            <a:avLst/>
          </a:prstGeom>
        </p:spPr>
      </p:pic>
      <p:grpSp>
        <p:nvGrpSpPr>
          <p:cNvPr id="206" name="Group 29"/>
          <p:cNvGrpSpPr>
            <a:grpSpLocks/>
          </p:cNvGrpSpPr>
          <p:nvPr/>
        </p:nvGrpSpPr>
        <p:grpSpPr bwMode="auto">
          <a:xfrm>
            <a:off x="1230077" y="5843209"/>
            <a:ext cx="1069357" cy="242889"/>
            <a:chOff x="1908913" y="850900"/>
            <a:chExt cx="1123884" cy="235426"/>
          </a:xfrm>
        </p:grpSpPr>
        <p:sp>
          <p:nvSpPr>
            <p:cNvPr id="207" name="5-Point Star 206"/>
            <p:cNvSpPr/>
            <p:nvPr/>
          </p:nvSpPr>
          <p:spPr>
            <a:xfrm>
              <a:off x="1908913" y="850900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08" name="5-Point Star 207"/>
            <p:cNvSpPr/>
            <p:nvPr/>
          </p:nvSpPr>
          <p:spPr>
            <a:xfrm>
              <a:off x="2142261" y="854081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09" name="5-Point Star 208"/>
            <p:cNvSpPr/>
            <p:nvPr/>
          </p:nvSpPr>
          <p:spPr>
            <a:xfrm>
              <a:off x="2362911" y="858854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10" name="5-Point Star 209"/>
            <p:cNvSpPr/>
            <p:nvPr/>
          </p:nvSpPr>
          <p:spPr>
            <a:xfrm>
              <a:off x="2588323" y="862036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11" name="5-Point Star 210"/>
            <p:cNvSpPr/>
            <p:nvPr/>
          </p:nvSpPr>
          <p:spPr>
            <a:xfrm>
              <a:off x="2813735" y="866807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grpSp>
        <p:nvGrpSpPr>
          <p:cNvPr id="212" name="Group 29"/>
          <p:cNvGrpSpPr>
            <a:grpSpLocks/>
          </p:cNvGrpSpPr>
          <p:nvPr/>
        </p:nvGrpSpPr>
        <p:grpSpPr bwMode="auto">
          <a:xfrm>
            <a:off x="20060" y="5830509"/>
            <a:ext cx="1069357" cy="242889"/>
            <a:chOff x="1908913" y="850900"/>
            <a:chExt cx="1123884" cy="235426"/>
          </a:xfrm>
        </p:grpSpPr>
        <p:sp>
          <p:nvSpPr>
            <p:cNvPr id="213" name="5-Point Star 212"/>
            <p:cNvSpPr/>
            <p:nvPr/>
          </p:nvSpPr>
          <p:spPr>
            <a:xfrm>
              <a:off x="1908913" y="850900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14" name="5-Point Star 213"/>
            <p:cNvSpPr/>
            <p:nvPr/>
          </p:nvSpPr>
          <p:spPr>
            <a:xfrm>
              <a:off x="2142261" y="854081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15" name="5-Point Star 214"/>
            <p:cNvSpPr/>
            <p:nvPr/>
          </p:nvSpPr>
          <p:spPr>
            <a:xfrm>
              <a:off x="2362911" y="858854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16" name="5-Point Star 215"/>
            <p:cNvSpPr/>
            <p:nvPr/>
          </p:nvSpPr>
          <p:spPr>
            <a:xfrm>
              <a:off x="2588323" y="862036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17" name="5-Point Star 216"/>
            <p:cNvSpPr/>
            <p:nvPr/>
          </p:nvSpPr>
          <p:spPr>
            <a:xfrm>
              <a:off x="2813735" y="866807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grpSp>
        <p:nvGrpSpPr>
          <p:cNvPr id="218" name="Group 29"/>
          <p:cNvGrpSpPr>
            <a:grpSpLocks/>
          </p:cNvGrpSpPr>
          <p:nvPr/>
        </p:nvGrpSpPr>
        <p:grpSpPr bwMode="auto">
          <a:xfrm>
            <a:off x="2445761" y="5854698"/>
            <a:ext cx="1069357" cy="242889"/>
            <a:chOff x="1908913" y="850900"/>
            <a:chExt cx="1123884" cy="235426"/>
          </a:xfrm>
        </p:grpSpPr>
        <p:sp>
          <p:nvSpPr>
            <p:cNvPr id="219" name="5-Point Star 218"/>
            <p:cNvSpPr/>
            <p:nvPr/>
          </p:nvSpPr>
          <p:spPr>
            <a:xfrm>
              <a:off x="1908913" y="850900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20" name="5-Point Star 219"/>
            <p:cNvSpPr/>
            <p:nvPr/>
          </p:nvSpPr>
          <p:spPr>
            <a:xfrm>
              <a:off x="2142261" y="854081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21" name="5-Point Star 220"/>
            <p:cNvSpPr/>
            <p:nvPr/>
          </p:nvSpPr>
          <p:spPr>
            <a:xfrm>
              <a:off x="2362911" y="858854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22" name="5-Point Star 221"/>
            <p:cNvSpPr/>
            <p:nvPr/>
          </p:nvSpPr>
          <p:spPr>
            <a:xfrm>
              <a:off x="2588323" y="862036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23" name="5-Point Star 222"/>
            <p:cNvSpPr/>
            <p:nvPr/>
          </p:nvSpPr>
          <p:spPr>
            <a:xfrm>
              <a:off x="2813735" y="866807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grpSp>
        <p:nvGrpSpPr>
          <p:cNvPr id="224" name="Group 29"/>
          <p:cNvGrpSpPr>
            <a:grpSpLocks/>
          </p:cNvGrpSpPr>
          <p:nvPr/>
        </p:nvGrpSpPr>
        <p:grpSpPr bwMode="auto">
          <a:xfrm>
            <a:off x="3600993" y="5828869"/>
            <a:ext cx="1069357" cy="242889"/>
            <a:chOff x="1908913" y="850900"/>
            <a:chExt cx="1123884" cy="235426"/>
          </a:xfrm>
        </p:grpSpPr>
        <p:sp>
          <p:nvSpPr>
            <p:cNvPr id="225" name="5-Point Star 224"/>
            <p:cNvSpPr/>
            <p:nvPr/>
          </p:nvSpPr>
          <p:spPr>
            <a:xfrm>
              <a:off x="1908913" y="850900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26" name="5-Point Star 225"/>
            <p:cNvSpPr/>
            <p:nvPr/>
          </p:nvSpPr>
          <p:spPr>
            <a:xfrm>
              <a:off x="2142261" y="854081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27" name="5-Point Star 226"/>
            <p:cNvSpPr/>
            <p:nvPr/>
          </p:nvSpPr>
          <p:spPr>
            <a:xfrm>
              <a:off x="2362911" y="858854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28" name="5-Point Star 227"/>
            <p:cNvSpPr/>
            <p:nvPr/>
          </p:nvSpPr>
          <p:spPr>
            <a:xfrm>
              <a:off x="2588323" y="862036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29" name="5-Point Star 228"/>
            <p:cNvSpPr/>
            <p:nvPr/>
          </p:nvSpPr>
          <p:spPr>
            <a:xfrm>
              <a:off x="2813735" y="866807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grpSp>
        <p:nvGrpSpPr>
          <p:cNvPr id="230" name="Group 29"/>
          <p:cNvGrpSpPr>
            <a:grpSpLocks/>
          </p:cNvGrpSpPr>
          <p:nvPr/>
        </p:nvGrpSpPr>
        <p:grpSpPr bwMode="auto">
          <a:xfrm>
            <a:off x="5805187" y="5828869"/>
            <a:ext cx="1069357" cy="242889"/>
            <a:chOff x="1908913" y="850900"/>
            <a:chExt cx="1123884" cy="235426"/>
          </a:xfrm>
        </p:grpSpPr>
        <p:sp>
          <p:nvSpPr>
            <p:cNvPr id="231" name="5-Point Star 230"/>
            <p:cNvSpPr/>
            <p:nvPr/>
          </p:nvSpPr>
          <p:spPr>
            <a:xfrm>
              <a:off x="1908913" y="850900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32" name="5-Point Star 231"/>
            <p:cNvSpPr/>
            <p:nvPr/>
          </p:nvSpPr>
          <p:spPr>
            <a:xfrm>
              <a:off x="2142261" y="854081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33" name="5-Point Star 232"/>
            <p:cNvSpPr/>
            <p:nvPr/>
          </p:nvSpPr>
          <p:spPr>
            <a:xfrm>
              <a:off x="2362911" y="858854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34" name="5-Point Star 233"/>
            <p:cNvSpPr/>
            <p:nvPr/>
          </p:nvSpPr>
          <p:spPr>
            <a:xfrm>
              <a:off x="2588323" y="862036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35" name="5-Point Star 234"/>
            <p:cNvSpPr/>
            <p:nvPr/>
          </p:nvSpPr>
          <p:spPr>
            <a:xfrm>
              <a:off x="2813735" y="866807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sp>
        <p:nvSpPr>
          <p:cNvPr id="236" name="TextBox 235"/>
          <p:cNvSpPr txBox="1"/>
          <p:nvPr/>
        </p:nvSpPr>
        <p:spPr>
          <a:xfrm>
            <a:off x="-66242" y="6195332"/>
            <a:ext cx="70840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__________________________________________________________________________________________</a:t>
            </a:r>
            <a:br>
              <a:rPr lang="en-US" sz="1200" dirty="0" smtClean="0"/>
            </a:br>
            <a:endParaRPr lang="en-US" sz="1200" dirty="0"/>
          </a:p>
        </p:txBody>
      </p:sp>
      <p:pic>
        <p:nvPicPr>
          <p:cNvPr id="237" name="Picture 236" descr="capibara_cover_web-1.jpg"/>
          <p:cNvPicPr>
            <a:picLocks noChangeAspect="1"/>
          </p:cNvPicPr>
          <p:nvPr/>
        </p:nvPicPr>
        <p:blipFill>
          <a:blip r:embed="rId2">
            <a:alphaModFix amt="7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0346" y="4360174"/>
            <a:ext cx="1034773" cy="1453896"/>
          </a:xfrm>
          <a:prstGeom prst="rect">
            <a:avLst/>
          </a:prstGeom>
        </p:spPr>
      </p:pic>
      <p:grpSp>
        <p:nvGrpSpPr>
          <p:cNvPr id="238" name="Group 29"/>
          <p:cNvGrpSpPr>
            <a:grpSpLocks/>
          </p:cNvGrpSpPr>
          <p:nvPr/>
        </p:nvGrpSpPr>
        <p:grpSpPr bwMode="auto">
          <a:xfrm>
            <a:off x="4715807" y="5828869"/>
            <a:ext cx="1069357" cy="242889"/>
            <a:chOff x="1908913" y="850900"/>
            <a:chExt cx="1123884" cy="235426"/>
          </a:xfrm>
        </p:grpSpPr>
        <p:sp>
          <p:nvSpPr>
            <p:cNvPr id="239" name="5-Point Star 238"/>
            <p:cNvSpPr/>
            <p:nvPr/>
          </p:nvSpPr>
          <p:spPr>
            <a:xfrm>
              <a:off x="1908913" y="850900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40" name="5-Point Star 239"/>
            <p:cNvSpPr/>
            <p:nvPr/>
          </p:nvSpPr>
          <p:spPr>
            <a:xfrm>
              <a:off x="2142261" y="854081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41" name="5-Point Star 240"/>
            <p:cNvSpPr/>
            <p:nvPr/>
          </p:nvSpPr>
          <p:spPr>
            <a:xfrm>
              <a:off x="2362911" y="858854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42" name="5-Point Star 241"/>
            <p:cNvSpPr/>
            <p:nvPr/>
          </p:nvSpPr>
          <p:spPr>
            <a:xfrm>
              <a:off x="2588323" y="862036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43" name="5-Point Star 242"/>
            <p:cNvSpPr/>
            <p:nvPr/>
          </p:nvSpPr>
          <p:spPr>
            <a:xfrm>
              <a:off x="2813735" y="866807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pic>
        <p:nvPicPr>
          <p:cNvPr id="244" name="Picture 243" descr="capibara_cover_web-1.jpg"/>
          <p:cNvPicPr>
            <a:picLocks noChangeAspect="1"/>
          </p:cNvPicPr>
          <p:nvPr/>
        </p:nvPicPr>
        <p:blipFill>
          <a:blip r:embed="rId2">
            <a:alphaModFix amt="7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385" y="6585552"/>
            <a:ext cx="1067314" cy="1453896"/>
          </a:xfrm>
          <a:prstGeom prst="rect">
            <a:avLst/>
          </a:prstGeom>
        </p:spPr>
      </p:pic>
      <p:pic>
        <p:nvPicPr>
          <p:cNvPr id="245" name="Picture 244" descr="capibara_cover_web-1.jpg"/>
          <p:cNvPicPr>
            <a:picLocks noChangeAspect="1"/>
          </p:cNvPicPr>
          <p:nvPr/>
        </p:nvPicPr>
        <p:blipFill>
          <a:blip r:embed="rId2">
            <a:alphaModFix amt="7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1977" y="6597041"/>
            <a:ext cx="1034773" cy="1453896"/>
          </a:xfrm>
          <a:prstGeom prst="rect">
            <a:avLst/>
          </a:prstGeom>
        </p:spPr>
      </p:pic>
      <p:pic>
        <p:nvPicPr>
          <p:cNvPr id="246" name="Picture 245" descr="capibara_cover_web-1.jpg"/>
          <p:cNvPicPr>
            <a:picLocks noChangeAspect="1"/>
          </p:cNvPicPr>
          <p:nvPr/>
        </p:nvPicPr>
        <p:blipFill>
          <a:blip r:embed="rId2">
            <a:alphaModFix amt="7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5943" y="6585552"/>
            <a:ext cx="1034773" cy="1453896"/>
          </a:xfrm>
          <a:prstGeom prst="rect">
            <a:avLst/>
          </a:prstGeom>
        </p:spPr>
      </p:pic>
      <p:pic>
        <p:nvPicPr>
          <p:cNvPr id="247" name="Picture 246" descr="capibara_cover_web-1.jpg"/>
          <p:cNvPicPr>
            <a:picLocks noChangeAspect="1"/>
          </p:cNvPicPr>
          <p:nvPr/>
        </p:nvPicPr>
        <p:blipFill>
          <a:blip r:embed="rId2">
            <a:alphaModFix amt="7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0035" y="6575453"/>
            <a:ext cx="1034773" cy="1453896"/>
          </a:xfrm>
          <a:prstGeom prst="rect">
            <a:avLst/>
          </a:prstGeom>
        </p:spPr>
      </p:pic>
      <p:pic>
        <p:nvPicPr>
          <p:cNvPr id="248" name="Picture 247" descr="capibara_cover_web-1.jpg"/>
          <p:cNvPicPr>
            <a:picLocks noChangeAspect="1"/>
          </p:cNvPicPr>
          <p:nvPr/>
        </p:nvPicPr>
        <p:blipFill>
          <a:blip r:embed="rId2">
            <a:alphaModFix amt="7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8966" y="6572461"/>
            <a:ext cx="1034773" cy="1453896"/>
          </a:xfrm>
          <a:prstGeom prst="rect">
            <a:avLst/>
          </a:prstGeom>
        </p:spPr>
      </p:pic>
      <p:grpSp>
        <p:nvGrpSpPr>
          <p:cNvPr id="249" name="Group 29"/>
          <p:cNvGrpSpPr>
            <a:grpSpLocks/>
          </p:cNvGrpSpPr>
          <p:nvPr/>
        </p:nvGrpSpPr>
        <p:grpSpPr bwMode="auto">
          <a:xfrm>
            <a:off x="1206630" y="8052148"/>
            <a:ext cx="1069357" cy="242889"/>
            <a:chOff x="1908913" y="850900"/>
            <a:chExt cx="1123884" cy="235426"/>
          </a:xfrm>
        </p:grpSpPr>
        <p:sp>
          <p:nvSpPr>
            <p:cNvPr id="250" name="5-Point Star 249"/>
            <p:cNvSpPr/>
            <p:nvPr/>
          </p:nvSpPr>
          <p:spPr>
            <a:xfrm>
              <a:off x="1908913" y="850900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51" name="5-Point Star 250"/>
            <p:cNvSpPr/>
            <p:nvPr/>
          </p:nvSpPr>
          <p:spPr>
            <a:xfrm>
              <a:off x="2142261" y="854081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52" name="5-Point Star 251"/>
            <p:cNvSpPr/>
            <p:nvPr/>
          </p:nvSpPr>
          <p:spPr>
            <a:xfrm>
              <a:off x="2362911" y="858854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53" name="5-Point Star 252"/>
            <p:cNvSpPr/>
            <p:nvPr/>
          </p:nvSpPr>
          <p:spPr>
            <a:xfrm>
              <a:off x="2588323" y="862036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54" name="5-Point Star 253"/>
            <p:cNvSpPr/>
            <p:nvPr/>
          </p:nvSpPr>
          <p:spPr>
            <a:xfrm>
              <a:off x="2813735" y="866807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grpSp>
        <p:nvGrpSpPr>
          <p:cNvPr id="255" name="Group 29"/>
          <p:cNvGrpSpPr>
            <a:grpSpLocks/>
          </p:cNvGrpSpPr>
          <p:nvPr/>
        </p:nvGrpSpPr>
        <p:grpSpPr bwMode="auto">
          <a:xfrm>
            <a:off x="-3387" y="8039448"/>
            <a:ext cx="1069357" cy="242889"/>
            <a:chOff x="1908913" y="850900"/>
            <a:chExt cx="1123884" cy="235426"/>
          </a:xfrm>
        </p:grpSpPr>
        <p:sp>
          <p:nvSpPr>
            <p:cNvPr id="256" name="5-Point Star 255"/>
            <p:cNvSpPr/>
            <p:nvPr/>
          </p:nvSpPr>
          <p:spPr>
            <a:xfrm>
              <a:off x="1908913" y="850900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57" name="5-Point Star 256"/>
            <p:cNvSpPr/>
            <p:nvPr/>
          </p:nvSpPr>
          <p:spPr>
            <a:xfrm>
              <a:off x="2142261" y="854081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58" name="5-Point Star 257"/>
            <p:cNvSpPr/>
            <p:nvPr/>
          </p:nvSpPr>
          <p:spPr>
            <a:xfrm>
              <a:off x="2362911" y="858854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59" name="5-Point Star 258"/>
            <p:cNvSpPr/>
            <p:nvPr/>
          </p:nvSpPr>
          <p:spPr>
            <a:xfrm>
              <a:off x="2588323" y="862036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60" name="5-Point Star 259"/>
            <p:cNvSpPr/>
            <p:nvPr/>
          </p:nvSpPr>
          <p:spPr>
            <a:xfrm>
              <a:off x="2813735" y="866807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grpSp>
        <p:nvGrpSpPr>
          <p:cNvPr id="261" name="Group 29"/>
          <p:cNvGrpSpPr>
            <a:grpSpLocks/>
          </p:cNvGrpSpPr>
          <p:nvPr/>
        </p:nvGrpSpPr>
        <p:grpSpPr bwMode="auto">
          <a:xfrm>
            <a:off x="2422314" y="8063637"/>
            <a:ext cx="1069357" cy="242889"/>
            <a:chOff x="1908913" y="850900"/>
            <a:chExt cx="1123884" cy="235426"/>
          </a:xfrm>
        </p:grpSpPr>
        <p:sp>
          <p:nvSpPr>
            <p:cNvPr id="262" name="5-Point Star 261"/>
            <p:cNvSpPr/>
            <p:nvPr/>
          </p:nvSpPr>
          <p:spPr>
            <a:xfrm>
              <a:off x="1908913" y="850900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63" name="5-Point Star 262"/>
            <p:cNvSpPr/>
            <p:nvPr/>
          </p:nvSpPr>
          <p:spPr>
            <a:xfrm>
              <a:off x="2142261" y="854081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64" name="5-Point Star 263"/>
            <p:cNvSpPr/>
            <p:nvPr/>
          </p:nvSpPr>
          <p:spPr>
            <a:xfrm>
              <a:off x="2362911" y="858854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65" name="5-Point Star 264"/>
            <p:cNvSpPr/>
            <p:nvPr/>
          </p:nvSpPr>
          <p:spPr>
            <a:xfrm>
              <a:off x="2588323" y="862036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66" name="5-Point Star 265"/>
            <p:cNvSpPr/>
            <p:nvPr/>
          </p:nvSpPr>
          <p:spPr>
            <a:xfrm>
              <a:off x="2813735" y="866807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grpSp>
        <p:nvGrpSpPr>
          <p:cNvPr id="267" name="Group 29"/>
          <p:cNvGrpSpPr>
            <a:grpSpLocks/>
          </p:cNvGrpSpPr>
          <p:nvPr/>
        </p:nvGrpSpPr>
        <p:grpSpPr bwMode="auto">
          <a:xfrm>
            <a:off x="3577546" y="8037808"/>
            <a:ext cx="1069357" cy="242889"/>
            <a:chOff x="1908913" y="850900"/>
            <a:chExt cx="1123884" cy="235426"/>
          </a:xfrm>
        </p:grpSpPr>
        <p:sp>
          <p:nvSpPr>
            <p:cNvPr id="268" name="5-Point Star 267"/>
            <p:cNvSpPr/>
            <p:nvPr/>
          </p:nvSpPr>
          <p:spPr>
            <a:xfrm>
              <a:off x="1908913" y="850900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69" name="5-Point Star 268"/>
            <p:cNvSpPr/>
            <p:nvPr/>
          </p:nvSpPr>
          <p:spPr>
            <a:xfrm>
              <a:off x="2142261" y="854081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70" name="5-Point Star 269"/>
            <p:cNvSpPr/>
            <p:nvPr/>
          </p:nvSpPr>
          <p:spPr>
            <a:xfrm>
              <a:off x="2362911" y="858854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71" name="5-Point Star 270"/>
            <p:cNvSpPr/>
            <p:nvPr/>
          </p:nvSpPr>
          <p:spPr>
            <a:xfrm>
              <a:off x="2588323" y="862036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72" name="5-Point Star 271"/>
            <p:cNvSpPr/>
            <p:nvPr/>
          </p:nvSpPr>
          <p:spPr>
            <a:xfrm>
              <a:off x="2813735" y="866807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grpSp>
        <p:nvGrpSpPr>
          <p:cNvPr id="273" name="Group 29"/>
          <p:cNvGrpSpPr>
            <a:grpSpLocks/>
          </p:cNvGrpSpPr>
          <p:nvPr/>
        </p:nvGrpSpPr>
        <p:grpSpPr bwMode="auto">
          <a:xfrm>
            <a:off x="5781740" y="8037808"/>
            <a:ext cx="1069357" cy="242889"/>
            <a:chOff x="1908913" y="850900"/>
            <a:chExt cx="1123884" cy="235426"/>
          </a:xfrm>
        </p:grpSpPr>
        <p:sp>
          <p:nvSpPr>
            <p:cNvPr id="274" name="5-Point Star 273"/>
            <p:cNvSpPr/>
            <p:nvPr/>
          </p:nvSpPr>
          <p:spPr>
            <a:xfrm>
              <a:off x="1908913" y="850900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75" name="5-Point Star 274"/>
            <p:cNvSpPr/>
            <p:nvPr/>
          </p:nvSpPr>
          <p:spPr>
            <a:xfrm>
              <a:off x="2142261" y="854081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76" name="5-Point Star 275"/>
            <p:cNvSpPr/>
            <p:nvPr/>
          </p:nvSpPr>
          <p:spPr>
            <a:xfrm>
              <a:off x="2362911" y="858854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77" name="5-Point Star 276"/>
            <p:cNvSpPr/>
            <p:nvPr/>
          </p:nvSpPr>
          <p:spPr>
            <a:xfrm>
              <a:off x="2588323" y="862036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78" name="5-Point Star 277"/>
            <p:cNvSpPr/>
            <p:nvPr/>
          </p:nvSpPr>
          <p:spPr>
            <a:xfrm>
              <a:off x="2813735" y="866807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sp>
        <p:nvSpPr>
          <p:cNvPr id="279" name="TextBox 278"/>
          <p:cNvSpPr txBox="1"/>
          <p:nvPr/>
        </p:nvSpPr>
        <p:spPr>
          <a:xfrm>
            <a:off x="-89689" y="8404271"/>
            <a:ext cx="70840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__________________________________________________________________________________________</a:t>
            </a:r>
            <a:br>
              <a:rPr lang="en-US" sz="1200" dirty="0" smtClean="0"/>
            </a:br>
            <a:endParaRPr lang="en-US" sz="1200" dirty="0"/>
          </a:p>
        </p:txBody>
      </p:sp>
      <p:pic>
        <p:nvPicPr>
          <p:cNvPr id="280" name="Picture 279" descr="capibara_cover_web-1.jpg"/>
          <p:cNvPicPr>
            <a:picLocks noChangeAspect="1"/>
          </p:cNvPicPr>
          <p:nvPr/>
        </p:nvPicPr>
        <p:blipFill>
          <a:blip r:embed="rId2">
            <a:alphaModFix amt="7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56899" y="6569113"/>
            <a:ext cx="1034773" cy="1453896"/>
          </a:xfrm>
          <a:prstGeom prst="rect">
            <a:avLst/>
          </a:prstGeom>
        </p:spPr>
      </p:pic>
      <p:grpSp>
        <p:nvGrpSpPr>
          <p:cNvPr id="281" name="Group 29"/>
          <p:cNvGrpSpPr>
            <a:grpSpLocks/>
          </p:cNvGrpSpPr>
          <p:nvPr/>
        </p:nvGrpSpPr>
        <p:grpSpPr bwMode="auto">
          <a:xfrm>
            <a:off x="4692360" y="8037808"/>
            <a:ext cx="1069357" cy="242889"/>
            <a:chOff x="1908913" y="850900"/>
            <a:chExt cx="1123884" cy="235426"/>
          </a:xfrm>
        </p:grpSpPr>
        <p:sp>
          <p:nvSpPr>
            <p:cNvPr id="282" name="5-Point Star 281"/>
            <p:cNvSpPr/>
            <p:nvPr/>
          </p:nvSpPr>
          <p:spPr>
            <a:xfrm>
              <a:off x="1908913" y="850900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83" name="5-Point Star 282"/>
            <p:cNvSpPr/>
            <p:nvPr/>
          </p:nvSpPr>
          <p:spPr>
            <a:xfrm>
              <a:off x="2142261" y="854081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84" name="5-Point Star 283"/>
            <p:cNvSpPr/>
            <p:nvPr/>
          </p:nvSpPr>
          <p:spPr>
            <a:xfrm>
              <a:off x="2362911" y="858854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85" name="5-Point Star 284"/>
            <p:cNvSpPr/>
            <p:nvPr/>
          </p:nvSpPr>
          <p:spPr>
            <a:xfrm>
              <a:off x="2588323" y="862036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86" name="5-Point Star 285"/>
            <p:cNvSpPr/>
            <p:nvPr/>
          </p:nvSpPr>
          <p:spPr>
            <a:xfrm>
              <a:off x="2813735" y="866807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6584107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51rI06mYIPL._AC_US218_.jpg"/>
          <p:cNvPicPr>
            <a:picLocks noChangeAspect="1"/>
          </p:cNvPicPr>
          <p:nvPr/>
        </p:nvPicPr>
        <p:blipFill rotWithShape="1">
          <a:blip r:embed="rId2">
            <a:alphaModFix amt="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5141" r="9317"/>
          <a:stretch/>
        </p:blipFill>
        <p:spPr>
          <a:xfrm>
            <a:off x="0" y="0"/>
            <a:ext cx="1098300" cy="1453896"/>
          </a:xfrm>
          <a:prstGeom prst="rect">
            <a:avLst/>
          </a:prstGeom>
        </p:spPr>
      </p:pic>
      <p:pic>
        <p:nvPicPr>
          <p:cNvPr id="6" name="Picture 5" descr="51rI06mYIPL._AC_US218_.jpg"/>
          <p:cNvPicPr>
            <a:picLocks noChangeAspect="1"/>
          </p:cNvPicPr>
          <p:nvPr/>
        </p:nvPicPr>
        <p:blipFill rotWithShape="1">
          <a:blip r:embed="rId2">
            <a:alphaModFix amt="70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4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5141" r="9317"/>
          <a:stretch/>
        </p:blipFill>
        <p:spPr>
          <a:xfrm>
            <a:off x="1113083" y="14557"/>
            <a:ext cx="1098300" cy="1453896"/>
          </a:xfrm>
          <a:prstGeom prst="rect">
            <a:avLst/>
          </a:prstGeom>
        </p:spPr>
      </p:pic>
      <p:pic>
        <p:nvPicPr>
          <p:cNvPr id="7" name="Picture 6" descr="51rI06mYIPL._AC_US218_.jpg"/>
          <p:cNvPicPr>
            <a:picLocks noChangeAspect="1"/>
          </p:cNvPicPr>
          <p:nvPr/>
        </p:nvPicPr>
        <p:blipFill rotWithShape="1">
          <a:blip r:embed="rId2">
            <a:alphaModFix amt="70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4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5141" r="9317"/>
          <a:stretch/>
        </p:blipFill>
        <p:spPr>
          <a:xfrm>
            <a:off x="2324278" y="12459"/>
            <a:ext cx="1098300" cy="1453896"/>
          </a:xfrm>
          <a:prstGeom prst="rect">
            <a:avLst/>
          </a:prstGeom>
        </p:spPr>
      </p:pic>
      <p:pic>
        <p:nvPicPr>
          <p:cNvPr id="8" name="Picture 7" descr="51rI06mYIPL._AC_US218_.jpg"/>
          <p:cNvPicPr>
            <a:picLocks noChangeAspect="1"/>
          </p:cNvPicPr>
          <p:nvPr/>
        </p:nvPicPr>
        <p:blipFill rotWithShape="1">
          <a:blip r:embed="rId2">
            <a:alphaModFix amt="70000"/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4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5141" r="9317"/>
          <a:stretch/>
        </p:blipFill>
        <p:spPr>
          <a:xfrm>
            <a:off x="3521567" y="0"/>
            <a:ext cx="1098300" cy="1453896"/>
          </a:xfrm>
          <a:prstGeom prst="rect">
            <a:avLst/>
          </a:prstGeom>
        </p:spPr>
      </p:pic>
      <p:pic>
        <p:nvPicPr>
          <p:cNvPr id="9" name="Picture 8" descr="51rI06mYIPL._AC_US218_.jpg"/>
          <p:cNvPicPr>
            <a:picLocks noChangeAspect="1"/>
          </p:cNvPicPr>
          <p:nvPr/>
        </p:nvPicPr>
        <p:blipFill rotWithShape="1">
          <a:blip r:embed="rId2">
            <a:alphaModFix amt="70000"/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4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5141" r="9317"/>
          <a:stretch/>
        </p:blipFill>
        <p:spPr>
          <a:xfrm>
            <a:off x="4704539" y="0"/>
            <a:ext cx="1098300" cy="1453896"/>
          </a:xfrm>
          <a:prstGeom prst="rect">
            <a:avLst/>
          </a:prstGeom>
        </p:spPr>
      </p:pic>
      <p:grpSp>
        <p:nvGrpSpPr>
          <p:cNvPr id="10" name="Group 29"/>
          <p:cNvGrpSpPr>
            <a:grpSpLocks/>
          </p:cNvGrpSpPr>
          <p:nvPr/>
        </p:nvGrpSpPr>
        <p:grpSpPr bwMode="auto">
          <a:xfrm>
            <a:off x="1108959" y="1477937"/>
            <a:ext cx="1069357" cy="242889"/>
            <a:chOff x="1908913" y="850900"/>
            <a:chExt cx="1123884" cy="235426"/>
          </a:xfrm>
        </p:grpSpPr>
        <p:sp>
          <p:nvSpPr>
            <p:cNvPr id="11" name="5-Point Star 10"/>
            <p:cNvSpPr/>
            <p:nvPr/>
          </p:nvSpPr>
          <p:spPr>
            <a:xfrm>
              <a:off x="1908913" y="850900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2" name="5-Point Star 11"/>
            <p:cNvSpPr/>
            <p:nvPr/>
          </p:nvSpPr>
          <p:spPr>
            <a:xfrm>
              <a:off x="2142261" y="854081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3" name="5-Point Star 12"/>
            <p:cNvSpPr/>
            <p:nvPr/>
          </p:nvSpPr>
          <p:spPr>
            <a:xfrm>
              <a:off x="2362911" y="858854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4" name="5-Point Star 13"/>
            <p:cNvSpPr/>
            <p:nvPr/>
          </p:nvSpPr>
          <p:spPr>
            <a:xfrm>
              <a:off x="2588323" y="862036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5" name="5-Point Star 14"/>
            <p:cNvSpPr/>
            <p:nvPr/>
          </p:nvSpPr>
          <p:spPr>
            <a:xfrm>
              <a:off x="2813735" y="866807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grpSp>
        <p:nvGrpSpPr>
          <p:cNvPr id="16" name="Group 29"/>
          <p:cNvGrpSpPr>
            <a:grpSpLocks/>
          </p:cNvGrpSpPr>
          <p:nvPr/>
        </p:nvGrpSpPr>
        <p:grpSpPr bwMode="auto">
          <a:xfrm>
            <a:off x="0" y="1453896"/>
            <a:ext cx="1069357" cy="242889"/>
            <a:chOff x="1908913" y="850900"/>
            <a:chExt cx="1123884" cy="235426"/>
          </a:xfrm>
        </p:grpSpPr>
        <p:sp>
          <p:nvSpPr>
            <p:cNvPr id="17" name="5-Point Star 16"/>
            <p:cNvSpPr/>
            <p:nvPr/>
          </p:nvSpPr>
          <p:spPr>
            <a:xfrm>
              <a:off x="1908913" y="850900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8" name="5-Point Star 17"/>
            <p:cNvSpPr/>
            <p:nvPr/>
          </p:nvSpPr>
          <p:spPr>
            <a:xfrm>
              <a:off x="2142261" y="854081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9" name="5-Point Star 18"/>
            <p:cNvSpPr/>
            <p:nvPr/>
          </p:nvSpPr>
          <p:spPr>
            <a:xfrm>
              <a:off x="2362911" y="858854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0" name="5-Point Star 19"/>
            <p:cNvSpPr/>
            <p:nvPr/>
          </p:nvSpPr>
          <p:spPr>
            <a:xfrm>
              <a:off x="2588323" y="862036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1" name="5-Point Star 20"/>
            <p:cNvSpPr/>
            <p:nvPr/>
          </p:nvSpPr>
          <p:spPr>
            <a:xfrm>
              <a:off x="2813735" y="866807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grpSp>
        <p:nvGrpSpPr>
          <p:cNvPr id="22" name="Group 29"/>
          <p:cNvGrpSpPr>
            <a:grpSpLocks/>
          </p:cNvGrpSpPr>
          <p:nvPr/>
        </p:nvGrpSpPr>
        <p:grpSpPr bwMode="auto">
          <a:xfrm>
            <a:off x="2325207" y="1466844"/>
            <a:ext cx="1069357" cy="242889"/>
            <a:chOff x="1908913" y="850900"/>
            <a:chExt cx="1123884" cy="235426"/>
          </a:xfrm>
        </p:grpSpPr>
        <p:sp>
          <p:nvSpPr>
            <p:cNvPr id="23" name="5-Point Star 22"/>
            <p:cNvSpPr/>
            <p:nvPr/>
          </p:nvSpPr>
          <p:spPr>
            <a:xfrm>
              <a:off x="1908913" y="850900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4" name="5-Point Star 23"/>
            <p:cNvSpPr/>
            <p:nvPr/>
          </p:nvSpPr>
          <p:spPr>
            <a:xfrm>
              <a:off x="2142261" y="854081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5" name="5-Point Star 24"/>
            <p:cNvSpPr/>
            <p:nvPr/>
          </p:nvSpPr>
          <p:spPr>
            <a:xfrm>
              <a:off x="2362911" y="858854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6" name="5-Point Star 25"/>
            <p:cNvSpPr/>
            <p:nvPr/>
          </p:nvSpPr>
          <p:spPr>
            <a:xfrm>
              <a:off x="2588323" y="862036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7" name="5-Point Star 26"/>
            <p:cNvSpPr/>
            <p:nvPr/>
          </p:nvSpPr>
          <p:spPr>
            <a:xfrm>
              <a:off x="2813735" y="866807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grpSp>
        <p:nvGrpSpPr>
          <p:cNvPr id="28" name="Group 29"/>
          <p:cNvGrpSpPr>
            <a:grpSpLocks/>
          </p:cNvGrpSpPr>
          <p:nvPr/>
        </p:nvGrpSpPr>
        <p:grpSpPr bwMode="auto">
          <a:xfrm>
            <a:off x="3467233" y="1452928"/>
            <a:ext cx="1069357" cy="242889"/>
            <a:chOff x="1908913" y="850900"/>
            <a:chExt cx="1123884" cy="235426"/>
          </a:xfrm>
        </p:grpSpPr>
        <p:sp>
          <p:nvSpPr>
            <p:cNvPr id="29" name="5-Point Star 28"/>
            <p:cNvSpPr/>
            <p:nvPr/>
          </p:nvSpPr>
          <p:spPr>
            <a:xfrm>
              <a:off x="1908913" y="850900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0" name="5-Point Star 29"/>
            <p:cNvSpPr/>
            <p:nvPr/>
          </p:nvSpPr>
          <p:spPr>
            <a:xfrm>
              <a:off x="2142261" y="854081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1" name="5-Point Star 30"/>
            <p:cNvSpPr/>
            <p:nvPr/>
          </p:nvSpPr>
          <p:spPr>
            <a:xfrm>
              <a:off x="2362911" y="858854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2" name="5-Point Star 31"/>
            <p:cNvSpPr/>
            <p:nvPr/>
          </p:nvSpPr>
          <p:spPr>
            <a:xfrm>
              <a:off x="2588323" y="862036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3" name="5-Point Star 32"/>
            <p:cNvSpPr/>
            <p:nvPr/>
          </p:nvSpPr>
          <p:spPr>
            <a:xfrm>
              <a:off x="2813735" y="866807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grpSp>
        <p:nvGrpSpPr>
          <p:cNvPr id="34" name="Group 29"/>
          <p:cNvGrpSpPr>
            <a:grpSpLocks/>
          </p:cNvGrpSpPr>
          <p:nvPr/>
        </p:nvGrpSpPr>
        <p:grpSpPr bwMode="auto">
          <a:xfrm>
            <a:off x="5785127" y="1452256"/>
            <a:ext cx="1069357" cy="242889"/>
            <a:chOff x="1908913" y="850900"/>
            <a:chExt cx="1123884" cy="235426"/>
          </a:xfrm>
        </p:grpSpPr>
        <p:sp>
          <p:nvSpPr>
            <p:cNvPr id="35" name="5-Point Star 34"/>
            <p:cNvSpPr/>
            <p:nvPr/>
          </p:nvSpPr>
          <p:spPr>
            <a:xfrm>
              <a:off x="1908913" y="850900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6" name="5-Point Star 35"/>
            <p:cNvSpPr/>
            <p:nvPr/>
          </p:nvSpPr>
          <p:spPr>
            <a:xfrm>
              <a:off x="2142261" y="854081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7" name="5-Point Star 36"/>
            <p:cNvSpPr/>
            <p:nvPr/>
          </p:nvSpPr>
          <p:spPr>
            <a:xfrm>
              <a:off x="2362911" y="858854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8" name="5-Point Star 37"/>
            <p:cNvSpPr/>
            <p:nvPr/>
          </p:nvSpPr>
          <p:spPr>
            <a:xfrm>
              <a:off x="2588323" y="862036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9" name="5-Point Star 38"/>
            <p:cNvSpPr/>
            <p:nvPr/>
          </p:nvSpPr>
          <p:spPr>
            <a:xfrm>
              <a:off x="2813735" y="866807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sp>
        <p:nvSpPr>
          <p:cNvPr id="40" name="TextBox 39"/>
          <p:cNvSpPr txBox="1"/>
          <p:nvPr/>
        </p:nvSpPr>
        <p:spPr>
          <a:xfrm>
            <a:off x="-73602" y="1818719"/>
            <a:ext cx="70840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__________________________________________________________________________________________</a:t>
            </a:r>
            <a:br>
              <a:rPr lang="en-US" sz="1200" dirty="0" smtClean="0"/>
            </a:br>
            <a:endParaRPr lang="en-US" sz="1200" dirty="0"/>
          </a:p>
        </p:txBody>
      </p:sp>
      <p:sp>
        <p:nvSpPr>
          <p:cNvPr id="148" name="TextBox 147"/>
          <p:cNvSpPr txBox="1"/>
          <p:nvPr/>
        </p:nvSpPr>
        <p:spPr>
          <a:xfrm>
            <a:off x="22522" y="8868598"/>
            <a:ext cx="70840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__________________________________________________________________________________________</a:t>
            </a:r>
            <a:br>
              <a:rPr lang="en-US" sz="1200" dirty="0" smtClean="0"/>
            </a:br>
            <a:endParaRPr lang="en-US" sz="1200" dirty="0"/>
          </a:p>
        </p:txBody>
      </p:sp>
      <p:pic>
        <p:nvPicPr>
          <p:cNvPr id="149" name="Picture 148" descr="51rI06mYIPL._AC_US218_.jpg"/>
          <p:cNvPicPr>
            <a:picLocks noChangeAspect="1"/>
          </p:cNvPicPr>
          <p:nvPr/>
        </p:nvPicPr>
        <p:blipFill rotWithShape="1">
          <a:blip r:embed="rId2">
            <a:alphaModFix amt="70000"/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4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5141" r="9317"/>
          <a:stretch/>
        </p:blipFill>
        <p:spPr>
          <a:xfrm>
            <a:off x="5845845" y="0"/>
            <a:ext cx="1098300" cy="1453896"/>
          </a:xfrm>
          <a:prstGeom prst="rect">
            <a:avLst/>
          </a:prstGeom>
        </p:spPr>
      </p:pic>
      <p:grpSp>
        <p:nvGrpSpPr>
          <p:cNvPr id="150" name="Group 29"/>
          <p:cNvGrpSpPr>
            <a:grpSpLocks/>
          </p:cNvGrpSpPr>
          <p:nvPr/>
        </p:nvGrpSpPr>
        <p:grpSpPr bwMode="auto">
          <a:xfrm>
            <a:off x="4710155" y="1477937"/>
            <a:ext cx="1069357" cy="242889"/>
            <a:chOff x="1908913" y="850900"/>
            <a:chExt cx="1123884" cy="235426"/>
          </a:xfrm>
        </p:grpSpPr>
        <p:sp>
          <p:nvSpPr>
            <p:cNvPr id="151" name="5-Point Star 150"/>
            <p:cNvSpPr/>
            <p:nvPr/>
          </p:nvSpPr>
          <p:spPr>
            <a:xfrm>
              <a:off x="1908913" y="850900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52" name="5-Point Star 151"/>
            <p:cNvSpPr/>
            <p:nvPr/>
          </p:nvSpPr>
          <p:spPr>
            <a:xfrm>
              <a:off x="2142261" y="854081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53" name="5-Point Star 152"/>
            <p:cNvSpPr/>
            <p:nvPr/>
          </p:nvSpPr>
          <p:spPr>
            <a:xfrm>
              <a:off x="2362911" y="858854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54" name="5-Point Star 153"/>
            <p:cNvSpPr/>
            <p:nvPr/>
          </p:nvSpPr>
          <p:spPr>
            <a:xfrm>
              <a:off x="2588323" y="862036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55" name="5-Point Star 154"/>
            <p:cNvSpPr/>
            <p:nvPr/>
          </p:nvSpPr>
          <p:spPr>
            <a:xfrm>
              <a:off x="2813735" y="866807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pic>
        <p:nvPicPr>
          <p:cNvPr id="156" name="Picture 155" descr="51rI06mYIPL._AC_US218_.jpg"/>
          <p:cNvPicPr>
            <a:picLocks noChangeAspect="1"/>
          </p:cNvPicPr>
          <p:nvPr/>
        </p:nvPicPr>
        <p:blipFill rotWithShape="1">
          <a:blip r:embed="rId2">
            <a:alphaModFix amt="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5141" r="9317"/>
          <a:stretch/>
        </p:blipFill>
        <p:spPr>
          <a:xfrm>
            <a:off x="18123" y="2212278"/>
            <a:ext cx="1098300" cy="1453896"/>
          </a:xfrm>
          <a:prstGeom prst="rect">
            <a:avLst/>
          </a:prstGeom>
        </p:spPr>
      </p:pic>
      <p:pic>
        <p:nvPicPr>
          <p:cNvPr id="157" name="Picture 156" descr="51rI06mYIPL._AC_US218_.jpg"/>
          <p:cNvPicPr>
            <a:picLocks noChangeAspect="1"/>
          </p:cNvPicPr>
          <p:nvPr/>
        </p:nvPicPr>
        <p:blipFill rotWithShape="1">
          <a:blip r:embed="rId2">
            <a:alphaModFix amt="70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4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5141" r="9317"/>
          <a:stretch/>
        </p:blipFill>
        <p:spPr>
          <a:xfrm>
            <a:off x="1131206" y="2226835"/>
            <a:ext cx="1098300" cy="1453896"/>
          </a:xfrm>
          <a:prstGeom prst="rect">
            <a:avLst/>
          </a:prstGeom>
        </p:spPr>
      </p:pic>
      <p:pic>
        <p:nvPicPr>
          <p:cNvPr id="158" name="Picture 157" descr="51rI06mYIPL._AC_US218_.jpg"/>
          <p:cNvPicPr>
            <a:picLocks noChangeAspect="1"/>
          </p:cNvPicPr>
          <p:nvPr/>
        </p:nvPicPr>
        <p:blipFill rotWithShape="1">
          <a:blip r:embed="rId2">
            <a:alphaModFix amt="70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4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5141" r="9317"/>
          <a:stretch/>
        </p:blipFill>
        <p:spPr>
          <a:xfrm>
            <a:off x="2342401" y="2224737"/>
            <a:ext cx="1098300" cy="1453896"/>
          </a:xfrm>
          <a:prstGeom prst="rect">
            <a:avLst/>
          </a:prstGeom>
        </p:spPr>
      </p:pic>
      <p:pic>
        <p:nvPicPr>
          <p:cNvPr id="159" name="Picture 158" descr="51rI06mYIPL._AC_US218_.jpg"/>
          <p:cNvPicPr>
            <a:picLocks noChangeAspect="1"/>
          </p:cNvPicPr>
          <p:nvPr/>
        </p:nvPicPr>
        <p:blipFill rotWithShape="1">
          <a:blip r:embed="rId2">
            <a:alphaModFix amt="70000"/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4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5141" r="9317"/>
          <a:stretch/>
        </p:blipFill>
        <p:spPr>
          <a:xfrm>
            <a:off x="3539690" y="2212278"/>
            <a:ext cx="1098300" cy="1453896"/>
          </a:xfrm>
          <a:prstGeom prst="rect">
            <a:avLst/>
          </a:prstGeom>
        </p:spPr>
      </p:pic>
      <p:pic>
        <p:nvPicPr>
          <p:cNvPr id="160" name="Picture 159" descr="51rI06mYIPL._AC_US218_.jpg"/>
          <p:cNvPicPr>
            <a:picLocks noChangeAspect="1"/>
          </p:cNvPicPr>
          <p:nvPr/>
        </p:nvPicPr>
        <p:blipFill rotWithShape="1">
          <a:blip r:embed="rId2">
            <a:alphaModFix amt="70000"/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4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5141" r="9317"/>
          <a:stretch/>
        </p:blipFill>
        <p:spPr>
          <a:xfrm>
            <a:off x="4722662" y="2212278"/>
            <a:ext cx="1098300" cy="1453896"/>
          </a:xfrm>
          <a:prstGeom prst="rect">
            <a:avLst/>
          </a:prstGeom>
        </p:spPr>
      </p:pic>
      <p:grpSp>
        <p:nvGrpSpPr>
          <p:cNvPr id="161" name="Group 29"/>
          <p:cNvGrpSpPr>
            <a:grpSpLocks/>
          </p:cNvGrpSpPr>
          <p:nvPr/>
        </p:nvGrpSpPr>
        <p:grpSpPr bwMode="auto">
          <a:xfrm>
            <a:off x="1127082" y="3690215"/>
            <a:ext cx="1069357" cy="242889"/>
            <a:chOff x="1908913" y="850900"/>
            <a:chExt cx="1123884" cy="235426"/>
          </a:xfrm>
        </p:grpSpPr>
        <p:sp>
          <p:nvSpPr>
            <p:cNvPr id="162" name="5-Point Star 161"/>
            <p:cNvSpPr/>
            <p:nvPr/>
          </p:nvSpPr>
          <p:spPr>
            <a:xfrm>
              <a:off x="1908913" y="850900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63" name="5-Point Star 162"/>
            <p:cNvSpPr/>
            <p:nvPr/>
          </p:nvSpPr>
          <p:spPr>
            <a:xfrm>
              <a:off x="2142261" y="854081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64" name="5-Point Star 163"/>
            <p:cNvSpPr/>
            <p:nvPr/>
          </p:nvSpPr>
          <p:spPr>
            <a:xfrm>
              <a:off x="2362911" y="858854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65" name="5-Point Star 164"/>
            <p:cNvSpPr/>
            <p:nvPr/>
          </p:nvSpPr>
          <p:spPr>
            <a:xfrm>
              <a:off x="2588323" y="862036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66" name="5-Point Star 165"/>
            <p:cNvSpPr/>
            <p:nvPr/>
          </p:nvSpPr>
          <p:spPr>
            <a:xfrm>
              <a:off x="2813735" y="866807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grpSp>
        <p:nvGrpSpPr>
          <p:cNvPr id="167" name="Group 29"/>
          <p:cNvGrpSpPr>
            <a:grpSpLocks/>
          </p:cNvGrpSpPr>
          <p:nvPr/>
        </p:nvGrpSpPr>
        <p:grpSpPr bwMode="auto">
          <a:xfrm>
            <a:off x="18123" y="3666174"/>
            <a:ext cx="1069357" cy="242889"/>
            <a:chOff x="1908913" y="850900"/>
            <a:chExt cx="1123884" cy="235426"/>
          </a:xfrm>
        </p:grpSpPr>
        <p:sp>
          <p:nvSpPr>
            <p:cNvPr id="168" name="5-Point Star 167"/>
            <p:cNvSpPr/>
            <p:nvPr/>
          </p:nvSpPr>
          <p:spPr>
            <a:xfrm>
              <a:off x="1908913" y="850900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69" name="5-Point Star 168"/>
            <p:cNvSpPr/>
            <p:nvPr/>
          </p:nvSpPr>
          <p:spPr>
            <a:xfrm>
              <a:off x="2142261" y="854081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70" name="5-Point Star 169"/>
            <p:cNvSpPr/>
            <p:nvPr/>
          </p:nvSpPr>
          <p:spPr>
            <a:xfrm>
              <a:off x="2362911" y="858854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71" name="5-Point Star 170"/>
            <p:cNvSpPr/>
            <p:nvPr/>
          </p:nvSpPr>
          <p:spPr>
            <a:xfrm>
              <a:off x="2588323" y="862036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72" name="5-Point Star 171"/>
            <p:cNvSpPr/>
            <p:nvPr/>
          </p:nvSpPr>
          <p:spPr>
            <a:xfrm>
              <a:off x="2813735" y="866807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grpSp>
        <p:nvGrpSpPr>
          <p:cNvPr id="173" name="Group 29"/>
          <p:cNvGrpSpPr>
            <a:grpSpLocks/>
          </p:cNvGrpSpPr>
          <p:nvPr/>
        </p:nvGrpSpPr>
        <p:grpSpPr bwMode="auto">
          <a:xfrm>
            <a:off x="2343330" y="3679122"/>
            <a:ext cx="1069357" cy="242889"/>
            <a:chOff x="1908913" y="850900"/>
            <a:chExt cx="1123884" cy="235426"/>
          </a:xfrm>
        </p:grpSpPr>
        <p:sp>
          <p:nvSpPr>
            <p:cNvPr id="174" name="5-Point Star 173"/>
            <p:cNvSpPr/>
            <p:nvPr/>
          </p:nvSpPr>
          <p:spPr>
            <a:xfrm>
              <a:off x="1908913" y="850900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75" name="5-Point Star 174"/>
            <p:cNvSpPr/>
            <p:nvPr/>
          </p:nvSpPr>
          <p:spPr>
            <a:xfrm>
              <a:off x="2142261" y="854081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76" name="5-Point Star 175"/>
            <p:cNvSpPr/>
            <p:nvPr/>
          </p:nvSpPr>
          <p:spPr>
            <a:xfrm>
              <a:off x="2362911" y="858854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77" name="5-Point Star 176"/>
            <p:cNvSpPr/>
            <p:nvPr/>
          </p:nvSpPr>
          <p:spPr>
            <a:xfrm>
              <a:off x="2588323" y="862036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78" name="5-Point Star 177"/>
            <p:cNvSpPr/>
            <p:nvPr/>
          </p:nvSpPr>
          <p:spPr>
            <a:xfrm>
              <a:off x="2813735" y="866807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grpSp>
        <p:nvGrpSpPr>
          <p:cNvPr id="179" name="Group 29"/>
          <p:cNvGrpSpPr>
            <a:grpSpLocks/>
          </p:cNvGrpSpPr>
          <p:nvPr/>
        </p:nvGrpSpPr>
        <p:grpSpPr bwMode="auto">
          <a:xfrm>
            <a:off x="3485356" y="3665206"/>
            <a:ext cx="1069357" cy="242889"/>
            <a:chOff x="1908913" y="850900"/>
            <a:chExt cx="1123884" cy="235426"/>
          </a:xfrm>
        </p:grpSpPr>
        <p:sp>
          <p:nvSpPr>
            <p:cNvPr id="180" name="5-Point Star 179"/>
            <p:cNvSpPr/>
            <p:nvPr/>
          </p:nvSpPr>
          <p:spPr>
            <a:xfrm>
              <a:off x="1908913" y="850900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81" name="5-Point Star 180"/>
            <p:cNvSpPr/>
            <p:nvPr/>
          </p:nvSpPr>
          <p:spPr>
            <a:xfrm>
              <a:off x="2142261" y="854081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82" name="5-Point Star 181"/>
            <p:cNvSpPr/>
            <p:nvPr/>
          </p:nvSpPr>
          <p:spPr>
            <a:xfrm>
              <a:off x="2362911" y="858854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83" name="5-Point Star 182"/>
            <p:cNvSpPr/>
            <p:nvPr/>
          </p:nvSpPr>
          <p:spPr>
            <a:xfrm>
              <a:off x="2588323" y="862036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84" name="5-Point Star 183"/>
            <p:cNvSpPr/>
            <p:nvPr/>
          </p:nvSpPr>
          <p:spPr>
            <a:xfrm>
              <a:off x="2813735" y="866807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grpSp>
        <p:nvGrpSpPr>
          <p:cNvPr id="185" name="Group 29"/>
          <p:cNvGrpSpPr>
            <a:grpSpLocks/>
          </p:cNvGrpSpPr>
          <p:nvPr/>
        </p:nvGrpSpPr>
        <p:grpSpPr bwMode="auto">
          <a:xfrm>
            <a:off x="5803250" y="3664534"/>
            <a:ext cx="1069357" cy="242889"/>
            <a:chOff x="1908913" y="850900"/>
            <a:chExt cx="1123884" cy="235426"/>
          </a:xfrm>
        </p:grpSpPr>
        <p:sp>
          <p:nvSpPr>
            <p:cNvPr id="186" name="5-Point Star 185"/>
            <p:cNvSpPr/>
            <p:nvPr/>
          </p:nvSpPr>
          <p:spPr>
            <a:xfrm>
              <a:off x="1908913" y="850900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87" name="5-Point Star 186"/>
            <p:cNvSpPr/>
            <p:nvPr/>
          </p:nvSpPr>
          <p:spPr>
            <a:xfrm>
              <a:off x="2142261" y="854081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88" name="5-Point Star 187"/>
            <p:cNvSpPr/>
            <p:nvPr/>
          </p:nvSpPr>
          <p:spPr>
            <a:xfrm>
              <a:off x="2362911" y="858854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89" name="5-Point Star 188"/>
            <p:cNvSpPr/>
            <p:nvPr/>
          </p:nvSpPr>
          <p:spPr>
            <a:xfrm>
              <a:off x="2588323" y="862036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90" name="5-Point Star 189"/>
            <p:cNvSpPr/>
            <p:nvPr/>
          </p:nvSpPr>
          <p:spPr>
            <a:xfrm>
              <a:off x="2813735" y="866807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sp>
        <p:nvSpPr>
          <p:cNvPr id="191" name="TextBox 190"/>
          <p:cNvSpPr txBox="1"/>
          <p:nvPr/>
        </p:nvSpPr>
        <p:spPr>
          <a:xfrm>
            <a:off x="-55479" y="4030997"/>
            <a:ext cx="70840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__________________________________________________________________________________________</a:t>
            </a:r>
            <a:br>
              <a:rPr lang="en-US" sz="1200" dirty="0" smtClean="0"/>
            </a:br>
            <a:endParaRPr lang="en-US" sz="1200" dirty="0"/>
          </a:p>
        </p:txBody>
      </p:sp>
      <p:pic>
        <p:nvPicPr>
          <p:cNvPr id="192" name="Picture 191" descr="51rI06mYIPL._AC_US218_.jpg"/>
          <p:cNvPicPr>
            <a:picLocks noChangeAspect="1"/>
          </p:cNvPicPr>
          <p:nvPr/>
        </p:nvPicPr>
        <p:blipFill rotWithShape="1">
          <a:blip r:embed="rId2">
            <a:alphaModFix amt="70000"/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4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5141" r="9317"/>
          <a:stretch/>
        </p:blipFill>
        <p:spPr>
          <a:xfrm>
            <a:off x="5863968" y="2212278"/>
            <a:ext cx="1098300" cy="1453896"/>
          </a:xfrm>
          <a:prstGeom prst="rect">
            <a:avLst/>
          </a:prstGeom>
        </p:spPr>
      </p:pic>
      <p:grpSp>
        <p:nvGrpSpPr>
          <p:cNvPr id="193" name="Group 29"/>
          <p:cNvGrpSpPr>
            <a:grpSpLocks/>
          </p:cNvGrpSpPr>
          <p:nvPr/>
        </p:nvGrpSpPr>
        <p:grpSpPr bwMode="auto">
          <a:xfrm>
            <a:off x="4728278" y="3690215"/>
            <a:ext cx="1069357" cy="242889"/>
            <a:chOff x="1908913" y="850900"/>
            <a:chExt cx="1123884" cy="235426"/>
          </a:xfrm>
        </p:grpSpPr>
        <p:sp>
          <p:nvSpPr>
            <p:cNvPr id="194" name="5-Point Star 193"/>
            <p:cNvSpPr/>
            <p:nvPr/>
          </p:nvSpPr>
          <p:spPr>
            <a:xfrm>
              <a:off x="1908913" y="850900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95" name="5-Point Star 194"/>
            <p:cNvSpPr/>
            <p:nvPr/>
          </p:nvSpPr>
          <p:spPr>
            <a:xfrm>
              <a:off x="2142261" y="854081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96" name="5-Point Star 195"/>
            <p:cNvSpPr/>
            <p:nvPr/>
          </p:nvSpPr>
          <p:spPr>
            <a:xfrm>
              <a:off x="2362911" y="858854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97" name="5-Point Star 196"/>
            <p:cNvSpPr/>
            <p:nvPr/>
          </p:nvSpPr>
          <p:spPr>
            <a:xfrm>
              <a:off x="2588323" y="862036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98" name="5-Point Star 197"/>
            <p:cNvSpPr/>
            <p:nvPr/>
          </p:nvSpPr>
          <p:spPr>
            <a:xfrm>
              <a:off x="2813735" y="866807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pic>
        <p:nvPicPr>
          <p:cNvPr id="199" name="Picture 198" descr="51rI06mYIPL._AC_US218_.jpg"/>
          <p:cNvPicPr>
            <a:picLocks noChangeAspect="1"/>
          </p:cNvPicPr>
          <p:nvPr/>
        </p:nvPicPr>
        <p:blipFill rotWithShape="1">
          <a:blip r:embed="rId2">
            <a:alphaModFix amt="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5141" r="9317"/>
          <a:stretch/>
        </p:blipFill>
        <p:spPr>
          <a:xfrm>
            <a:off x="18123" y="4373838"/>
            <a:ext cx="1098300" cy="1453896"/>
          </a:xfrm>
          <a:prstGeom prst="rect">
            <a:avLst/>
          </a:prstGeom>
        </p:spPr>
      </p:pic>
      <p:pic>
        <p:nvPicPr>
          <p:cNvPr id="200" name="Picture 199" descr="51rI06mYIPL._AC_US218_.jpg"/>
          <p:cNvPicPr>
            <a:picLocks noChangeAspect="1"/>
          </p:cNvPicPr>
          <p:nvPr/>
        </p:nvPicPr>
        <p:blipFill rotWithShape="1">
          <a:blip r:embed="rId2">
            <a:alphaModFix amt="70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4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5141" r="9317"/>
          <a:stretch/>
        </p:blipFill>
        <p:spPr>
          <a:xfrm>
            <a:off x="1131206" y="4388395"/>
            <a:ext cx="1098300" cy="1453896"/>
          </a:xfrm>
          <a:prstGeom prst="rect">
            <a:avLst/>
          </a:prstGeom>
        </p:spPr>
      </p:pic>
      <p:pic>
        <p:nvPicPr>
          <p:cNvPr id="201" name="Picture 200" descr="51rI06mYIPL._AC_US218_.jpg"/>
          <p:cNvPicPr>
            <a:picLocks noChangeAspect="1"/>
          </p:cNvPicPr>
          <p:nvPr/>
        </p:nvPicPr>
        <p:blipFill rotWithShape="1">
          <a:blip r:embed="rId2">
            <a:alphaModFix amt="70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4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5141" r="9317"/>
          <a:stretch/>
        </p:blipFill>
        <p:spPr>
          <a:xfrm>
            <a:off x="2342401" y="4386297"/>
            <a:ext cx="1098300" cy="1453896"/>
          </a:xfrm>
          <a:prstGeom prst="rect">
            <a:avLst/>
          </a:prstGeom>
        </p:spPr>
      </p:pic>
      <p:pic>
        <p:nvPicPr>
          <p:cNvPr id="202" name="Picture 201" descr="51rI06mYIPL._AC_US218_.jpg"/>
          <p:cNvPicPr>
            <a:picLocks noChangeAspect="1"/>
          </p:cNvPicPr>
          <p:nvPr/>
        </p:nvPicPr>
        <p:blipFill rotWithShape="1">
          <a:blip r:embed="rId2">
            <a:alphaModFix amt="70000"/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4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5141" r="9317"/>
          <a:stretch/>
        </p:blipFill>
        <p:spPr>
          <a:xfrm>
            <a:off x="3539690" y="4373838"/>
            <a:ext cx="1098300" cy="1453896"/>
          </a:xfrm>
          <a:prstGeom prst="rect">
            <a:avLst/>
          </a:prstGeom>
        </p:spPr>
      </p:pic>
      <p:pic>
        <p:nvPicPr>
          <p:cNvPr id="203" name="Picture 202" descr="51rI06mYIPL._AC_US218_.jpg"/>
          <p:cNvPicPr>
            <a:picLocks noChangeAspect="1"/>
          </p:cNvPicPr>
          <p:nvPr/>
        </p:nvPicPr>
        <p:blipFill rotWithShape="1">
          <a:blip r:embed="rId2">
            <a:alphaModFix amt="70000"/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4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5141" r="9317"/>
          <a:stretch/>
        </p:blipFill>
        <p:spPr>
          <a:xfrm>
            <a:off x="4722662" y="4373838"/>
            <a:ext cx="1098300" cy="1453896"/>
          </a:xfrm>
          <a:prstGeom prst="rect">
            <a:avLst/>
          </a:prstGeom>
        </p:spPr>
      </p:pic>
      <p:grpSp>
        <p:nvGrpSpPr>
          <p:cNvPr id="204" name="Group 29"/>
          <p:cNvGrpSpPr>
            <a:grpSpLocks/>
          </p:cNvGrpSpPr>
          <p:nvPr/>
        </p:nvGrpSpPr>
        <p:grpSpPr bwMode="auto">
          <a:xfrm>
            <a:off x="1127082" y="5851775"/>
            <a:ext cx="1069357" cy="242889"/>
            <a:chOff x="1908913" y="850900"/>
            <a:chExt cx="1123884" cy="235426"/>
          </a:xfrm>
        </p:grpSpPr>
        <p:sp>
          <p:nvSpPr>
            <p:cNvPr id="205" name="5-Point Star 204"/>
            <p:cNvSpPr/>
            <p:nvPr/>
          </p:nvSpPr>
          <p:spPr>
            <a:xfrm>
              <a:off x="1908913" y="850900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06" name="5-Point Star 205"/>
            <p:cNvSpPr/>
            <p:nvPr/>
          </p:nvSpPr>
          <p:spPr>
            <a:xfrm>
              <a:off x="2142261" y="854081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07" name="5-Point Star 206"/>
            <p:cNvSpPr/>
            <p:nvPr/>
          </p:nvSpPr>
          <p:spPr>
            <a:xfrm>
              <a:off x="2362911" y="858854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08" name="5-Point Star 207"/>
            <p:cNvSpPr/>
            <p:nvPr/>
          </p:nvSpPr>
          <p:spPr>
            <a:xfrm>
              <a:off x="2588323" y="862036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09" name="5-Point Star 208"/>
            <p:cNvSpPr/>
            <p:nvPr/>
          </p:nvSpPr>
          <p:spPr>
            <a:xfrm>
              <a:off x="2813735" y="866807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grpSp>
        <p:nvGrpSpPr>
          <p:cNvPr id="210" name="Group 29"/>
          <p:cNvGrpSpPr>
            <a:grpSpLocks/>
          </p:cNvGrpSpPr>
          <p:nvPr/>
        </p:nvGrpSpPr>
        <p:grpSpPr bwMode="auto">
          <a:xfrm>
            <a:off x="18123" y="5827734"/>
            <a:ext cx="1069357" cy="242889"/>
            <a:chOff x="1908913" y="850900"/>
            <a:chExt cx="1123884" cy="235426"/>
          </a:xfrm>
        </p:grpSpPr>
        <p:sp>
          <p:nvSpPr>
            <p:cNvPr id="211" name="5-Point Star 210"/>
            <p:cNvSpPr/>
            <p:nvPr/>
          </p:nvSpPr>
          <p:spPr>
            <a:xfrm>
              <a:off x="1908913" y="850900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12" name="5-Point Star 211"/>
            <p:cNvSpPr/>
            <p:nvPr/>
          </p:nvSpPr>
          <p:spPr>
            <a:xfrm>
              <a:off x="2142261" y="854081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13" name="5-Point Star 212"/>
            <p:cNvSpPr/>
            <p:nvPr/>
          </p:nvSpPr>
          <p:spPr>
            <a:xfrm>
              <a:off x="2362911" y="858854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14" name="5-Point Star 213"/>
            <p:cNvSpPr/>
            <p:nvPr/>
          </p:nvSpPr>
          <p:spPr>
            <a:xfrm>
              <a:off x="2588323" y="862036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15" name="5-Point Star 214"/>
            <p:cNvSpPr/>
            <p:nvPr/>
          </p:nvSpPr>
          <p:spPr>
            <a:xfrm>
              <a:off x="2813735" y="866807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grpSp>
        <p:nvGrpSpPr>
          <p:cNvPr id="216" name="Group 29"/>
          <p:cNvGrpSpPr>
            <a:grpSpLocks/>
          </p:cNvGrpSpPr>
          <p:nvPr/>
        </p:nvGrpSpPr>
        <p:grpSpPr bwMode="auto">
          <a:xfrm>
            <a:off x="2343330" y="5840682"/>
            <a:ext cx="1069357" cy="242889"/>
            <a:chOff x="1908913" y="850900"/>
            <a:chExt cx="1123884" cy="235426"/>
          </a:xfrm>
        </p:grpSpPr>
        <p:sp>
          <p:nvSpPr>
            <p:cNvPr id="217" name="5-Point Star 216"/>
            <p:cNvSpPr/>
            <p:nvPr/>
          </p:nvSpPr>
          <p:spPr>
            <a:xfrm>
              <a:off x="1908913" y="850900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18" name="5-Point Star 217"/>
            <p:cNvSpPr/>
            <p:nvPr/>
          </p:nvSpPr>
          <p:spPr>
            <a:xfrm>
              <a:off x="2142261" y="854081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19" name="5-Point Star 218"/>
            <p:cNvSpPr/>
            <p:nvPr/>
          </p:nvSpPr>
          <p:spPr>
            <a:xfrm>
              <a:off x="2362911" y="858854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20" name="5-Point Star 219"/>
            <p:cNvSpPr/>
            <p:nvPr/>
          </p:nvSpPr>
          <p:spPr>
            <a:xfrm>
              <a:off x="2588323" y="862036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21" name="5-Point Star 220"/>
            <p:cNvSpPr/>
            <p:nvPr/>
          </p:nvSpPr>
          <p:spPr>
            <a:xfrm>
              <a:off x="2813735" y="866807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grpSp>
        <p:nvGrpSpPr>
          <p:cNvPr id="222" name="Group 29"/>
          <p:cNvGrpSpPr>
            <a:grpSpLocks/>
          </p:cNvGrpSpPr>
          <p:nvPr/>
        </p:nvGrpSpPr>
        <p:grpSpPr bwMode="auto">
          <a:xfrm>
            <a:off x="3485356" y="5826766"/>
            <a:ext cx="1069357" cy="242889"/>
            <a:chOff x="1908913" y="850900"/>
            <a:chExt cx="1123884" cy="235426"/>
          </a:xfrm>
        </p:grpSpPr>
        <p:sp>
          <p:nvSpPr>
            <p:cNvPr id="223" name="5-Point Star 222"/>
            <p:cNvSpPr/>
            <p:nvPr/>
          </p:nvSpPr>
          <p:spPr>
            <a:xfrm>
              <a:off x="1908913" y="850900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24" name="5-Point Star 223"/>
            <p:cNvSpPr/>
            <p:nvPr/>
          </p:nvSpPr>
          <p:spPr>
            <a:xfrm>
              <a:off x="2142261" y="854081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25" name="5-Point Star 224"/>
            <p:cNvSpPr/>
            <p:nvPr/>
          </p:nvSpPr>
          <p:spPr>
            <a:xfrm>
              <a:off x="2362911" y="858854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26" name="5-Point Star 225"/>
            <p:cNvSpPr/>
            <p:nvPr/>
          </p:nvSpPr>
          <p:spPr>
            <a:xfrm>
              <a:off x="2588323" y="862036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27" name="5-Point Star 226"/>
            <p:cNvSpPr/>
            <p:nvPr/>
          </p:nvSpPr>
          <p:spPr>
            <a:xfrm>
              <a:off x="2813735" y="866807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grpSp>
        <p:nvGrpSpPr>
          <p:cNvPr id="228" name="Group 29"/>
          <p:cNvGrpSpPr>
            <a:grpSpLocks/>
          </p:cNvGrpSpPr>
          <p:nvPr/>
        </p:nvGrpSpPr>
        <p:grpSpPr bwMode="auto">
          <a:xfrm>
            <a:off x="5803250" y="5826094"/>
            <a:ext cx="1069357" cy="242889"/>
            <a:chOff x="1908913" y="850900"/>
            <a:chExt cx="1123884" cy="235426"/>
          </a:xfrm>
        </p:grpSpPr>
        <p:sp>
          <p:nvSpPr>
            <p:cNvPr id="229" name="5-Point Star 228"/>
            <p:cNvSpPr/>
            <p:nvPr/>
          </p:nvSpPr>
          <p:spPr>
            <a:xfrm>
              <a:off x="1908913" y="850900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30" name="5-Point Star 229"/>
            <p:cNvSpPr/>
            <p:nvPr/>
          </p:nvSpPr>
          <p:spPr>
            <a:xfrm>
              <a:off x="2142261" y="854081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31" name="5-Point Star 230"/>
            <p:cNvSpPr/>
            <p:nvPr/>
          </p:nvSpPr>
          <p:spPr>
            <a:xfrm>
              <a:off x="2362911" y="858854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32" name="5-Point Star 231"/>
            <p:cNvSpPr/>
            <p:nvPr/>
          </p:nvSpPr>
          <p:spPr>
            <a:xfrm>
              <a:off x="2588323" y="862036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33" name="5-Point Star 232"/>
            <p:cNvSpPr/>
            <p:nvPr/>
          </p:nvSpPr>
          <p:spPr>
            <a:xfrm>
              <a:off x="2813735" y="866807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sp>
        <p:nvSpPr>
          <p:cNvPr id="234" name="TextBox 233"/>
          <p:cNvSpPr txBox="1"/>
          <p:nvPr/>
        </p:nvSpPr>
        <p:spPr>
          <a:xfrm>
            <a:off x="-55479" y="6192557"/>
            <a:ext cx="70840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__________________________________________________________________________________________</a:t>
            </a:r>
            <a:br>
              <a:rPr lang="en-US" sz="1200" dirty="0" smtClean="0"/>
            </a:br>
            <a:endParaRPr lang="en-US" sz="1200" dirty="0"/>
          </a:p>
        </p:txBody>
      </p:sp>
      <p:pic>
        <p:nvPicPr>
          <p:cNvPr id="235" name="Picture 234" descr="51rI06mYIPL._AC_US218_.jpg"/>
          <p:cNvPicPr>
            <a:picLocks noChangeAspect="1"/>
          </p:cNvPicPr>
          <p:nvPr/>
        </p:nvPicPr>
        <p:blipFill rotWithShape="1">
          <a:blip r:embed="rId2">
            <a:alphaModFix amt="70000"/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4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5141" r="9317"/>
          <a:stretch/>
        </p:blipFill>
        <p:spPr>
          <a:xfrm>
            <a:off x="5863968" y="4373838"/>
            <a:ext cx="1098300" cy="1453896"/>
          </a:xfrm>
          <a:prstGeom prst="rect">
            <a:avLst/>
          </a:prstGeom>
        </p:spPr>
      </p:pic>
      <p:grpSp>
        <p:nvGrpSpPr>
          <p:cNvPr id="236" name="Group 29"/>
          <p:cNvGrpSpPr>
            <a:grpSpLocks/>
          </p:cNvGrpSpPr>
          <p:nvPr/>
        </p:nvGrpSpPr>
        <p:grpSpPr bwMode="auto">
          <a:xfrm>
            <a:off x="4728278" y="5851775"/>
            <a:ext cx="1069357" cy="242889"/>
            <a:chOff x="1908913" y="850900"/>
            <a:chExt cx="1123884" cy="235426"/>
          </a:xfrm>
        </p:grpSpPr>
        <p:sp>
          <p:nvSpPr>
            <p:cNvPr id="237" name="5-Point Star 236"/>
            <p:cNvSpPr/>
            <p:nvPr/>
          </p:nvSpPr>
          <p:spPr>
            <a:xfrm>
              <a:off x="1908913" y="850900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38" name="5-Point Star 237"/>
            <p:cNvSpPr/>
            <p:nvPr/>
          </p:nvSpPr>
          <p:spPr>
            <a:xfrm>
              <a:off x="2142261" y="854081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39" name="5-Point Star 238"/>
            <p:cNvSpPr/>
            <p:nvPr/>
          </p:nvSpPr>
          <p:spPr>
            <a:xfrm>
              <a:off x="2362911" y="858854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40" name="5-Point Star 239"/>
            <p:cNvSpPr/>
            <p:nvPr/>
          </p:nvSpPr>
          <p:spPr>
            <a:xfrm>
              <a:off x="2588323" y="862036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41" name="5-Point Star 240"/>
            <p:cNvSpPr/>
            <p:nvPr/>
          </p:nvSpPr>
          <p:spPr>
            <a:xfrm>
              <a:off x="2813735" y="866807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pic>
        <p:nvPicPr>
          <p:cNvPr id="242" name="Picture 241" descr="51rI06mYIPL._AC_US218_.jpg"/>
          <p:cNvPicPr>
            <a:picLocks noChangeAspect="1"/>
          </p:cNvPicPr>
          <p:nvPr/>
        </p:nvPicPr>
        <p:blipFill rotWithShape="1">
          <a:blip r:embed="rId2">
            <a:alphaModFix amt="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5141" r="9317"/>
          <a:stretch/>
        </p:blipFill>
        <p:spPr>
          <a:xfrm>
            <a:off x="-9891" y="6646597"/>
            <a:ext cx="1098300" cy="1453896"/>
          </a:xfrm>
          <a:prstGeom prst="rect">
            <a:avLst/>
          </a:prstGeom>
        </p:spPr>
      </p:pic>
      <p:pic>
        <p:nvPicPr>
          <p:cNvPr id="243" name="Picture 242" descr="51rI06mYIPL._AC_US218_.jpg"/>
          <p:cNvPicPr>
            <a:picLocks noChangeAspect="1"/>
          </p:cNvPicPr>
          <p:nvPr/>
        </p:nvPicPr>
        <p:blipFill rotWithShape="1">
          <a:blip r:embed="rId2">
            <a:alphaModFix amt="70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4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5141" r="9317"/>
          <a:stretch/>
        </p:blipFill>
        <p:spPr>
          <a:xfrm>
            <a:off x="1103192" y="6661154"/>
            <a:ext cx="1098300" cy="1453896"/>
          </a:xfrm>
          <a:prstGeom prst="rect">
            <a:avLst/>
          </a:prstGeom>
        </p:spPr>
      </p:pic>
      <p:pic>
        <p:nvPicPr>
          <p:cNvPr id="244" name="Picture 243" descr="51rI06mYIPL._AC_US218_.jpg"/>
          <p:cNvPicPr>
            <a:picLocks noChangeAspect="1"/>
          </p:cNvPicPr>
          <p:nvPr/>
        </p:nvPicPr>
        <p:blipFill rotWithShape="1">
          <a:blip r:embed="rId2">
            <a:alphaModFix amt="70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4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5141" r="9317"/>
          <a:stretch/>
        </p:blipFill>
        <p:spPr>
          <a:xfrm>
            <a:off x="2314387" y="6659056"/>
            <a:ext cx="1098300" cy="1453896"/>
          </a:xfrm>
          <a:prstGeom prst="rect">
            <a:avLst/>
          </a:prstGeom>
        </p:spPr>
      </p:pic>
      <p:pic>
        <p:nvPicPr>
          <p:cNvPr id="245" name="Picture 244" descr="51rI06mYIPL._AC_US218_.jpg"/>
          <p:cNvPicPr>
            <a:picLocks noChangeAspect="1"/>
          </p:cNvPicPr>
          <p:nvPr/>
        </p:nvPicPr>
        <p:blipFill rotWithShape="1">
          <a:blip r:embed="rId2">
            <a:alphaModFix amt="70000"/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4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5141" r="9317"/>
          <a:stretch/>
        </p:blipFill>
        <p:spPr>
          <a:xfrm>
            <a:off x="3511676" y="6646597"/>
            <a:ext cx="1098300" cy="1453896"/>
          </a:xfrm>
          <a:prstGeom prst="rect">
            <a:avLst/>
          </a:prstGeom>
        </p:spPr>
      </p:pic>
      <p:pic>
        <p:nvPicPr>
          <p:cNvPr id="246" name="Picture 245" descr="51rI06mYIPL._AC_US218_.jpg"/>
          <p:cNvPicPr>
            <a:picLocks noChangeAspect="1"/>
          </p:cNvPicPr>
          <p:nvPr/>
        </p:nvPicPr>
        <p:blipFill rotWithShape="1">
          <a:blip r:embed="rId2">
            <a:alphaModFix amt="70000"/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4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5141" r="9317"/>
          <a:stretch/>
        </p:blipFill>
        <p:spPr>
          <a:xfrm>
            <a:off x="4694648" y="6646597"/>
            <a:ext cx="1098300" cy="1453896"/>
          </a:xfrm>
          <a:prstGeom prst="rect">
            <a:avLst/>
          </a:prstGeom>
        </p:spPr>
      </p:pic>
      <p:grpSp>
        <p:nvGrpSpPr>
          <p:cNvPr id="247" name="Group 29"/>
          <p:cNvGrpSpPr>
            <a:grpSpLocks/>
          </p:cNvGrpSpPr>
          <p:nvPr/>
        </p:nvGrpSpPr>
        <p:grpSpPr bwMode="auto">
          <a:xfrm>
            <a:off x="1099068" y="8124534"/>
            <a:ext cx="1069357" cy="242889"/>
            <a:chOff x="1908913" y="850900"/>
            <a:chExt cx="1123884" cy="235426"/>
          </a:xfrm>
        </p:grpSpPr>
        <p:sp>
          <p:nvSpPr>
            <p:cNvPr id="248" name="5-Point Star 247"/>
            <p:cNvSpPr/>
            <p:nvPr/>
          </p:nvSpPr>
          <p:spPr>
            <a:xfrm>
              <a:off x="1908913" y="850900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49" name="5-Point Star 248"/>
            <p:cNvSpPr/>
            <p:nvPr/>
          </p:nvSpPr>
          <p:spPr>
            <a:xfrm>
              <a:off x="2142261" y="854081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50" name="5-Point Star 249"/>
            <p:cNvSpPr/>
            <p:nvPr/>
          </p:nvSpPr>
          <p:spPr>
            <a:xfrm>
              <a:off x="2362911" y="858854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51" name="5-Point Star 250"/>
            <p:cNvSpPr/>
            <p:nvPr/>
          </p:nvSpPr>
          <p:spPr>
            <a:xfrm>
              <a:off x="2588323" y="862036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52" name="5-Point Star 251"/>
            <p:cNvSpPr/>
            <p:nvPr/>
          </p:nvSpPr>
          <p:spPr>
            <a:xfrm>
              <a:off x="2813735" y="866807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grpSp>
        <p:nvGrpSpPr>
          <p:cNvPr id="253" name="Group 29"/>
          <p:cNvGrpSpPr>
            <a:grpSpLocks/>
          </p:cNvGrpSpPr>
          <p:nvPr/>
        </p:nvGrpSpPr>
        <p:grpSpPr bwMode="auto">
          <a:xfrm>
            <a:off x="-9891" y="8100493"/>
            <a:ext cx="1069357" cy="242889"/>
            <a:chOff x="1908913" y="850900"/>
            <a:chExt cx="1123884" cy="235426"/>
          </a:xfrm>
        </p:grpSpPr>
        <p:sp>
          <p:nvSpPr>
            <p:cNvPr id="254" name="5-Point Star 253"/>
            <p:cNvSpPr/>
            <p:nvPr/>
          </p:nvSpPr>
          <p:spPr>
            <a:xfrm>
              <a:off x="1908913" y="850900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55" name="5-Point Star 254"/>
            <p:cNvSpPr/>
            <p:nvPr/>
          </p:nvSpPr>
          <p:spPr>
            <a:xfrm>
              <a:off x="2142261" y="854081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56" name="5-Point Star 255"/>
            <p:cNvSpPr/>
            <p:nvPr/>
          </p:nvSpPr>
          <p:spPr>
            <a:xfrm>
              <a:off x="2362911" y="858854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57" name="5-Point Star 256"/>
            <p:cNvSpPr/>
            <p:nvPr/>
          </p:nvSpPr>
          <p:spPr>
            <a:xfrm>
              <a:off x="2588323" y="862036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58" name="5-Point Star 257"/>
            <p:cNvSpPr/>
            <p:nvPr/>
          </p:nvSpPr>
          <p:spPr>
            <a:xfrm>
              <a:off x="2813735" y="866807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grpSp>
        <p:nvGrpSpPr>
          <p:cNvPr id="259" name="Group 29"/>
          <p:cNvGrpSpPr>
            <a:grpSpLocks/>
          </p:cNvGrpSpPr>
          <p:nvPr/>
        </p:nvGrpSpPr>
        <p:grpSpPr bwMode="auto">
          <a:xfrm>
            <a:off x="2315316" y="8113441"/>
            <a:ext cx="1069357" cy="242889"/>
            <a:chOff x="1908913" y="850900"/>
            <a:chExt cx="1123884" cy="235426"/>
          </a:xfrm>
        </p:grpSpPr>
        <p:sp>
          <p:nvSpPr>
            <p:cNvPr id="260" name="5-Point Star 259"/>
            <p:cNvSpPr/>
            <p:nvPr/>
          </p:nvSpPr>
          <p:spPr>
            <a:xfrm>
              <a:off x="1908913" y="850900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61" name="5-Point Star 260"/>
            <p:cNvSpPr/>
            <p:nvPr/>
          </p:nvSpPr>
          <p:spPr>
            <a:xfrm>
              <a:off x="2142261" y="854081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62" name="5-Point Star 261"/>
            <p:cNvSpPr/>
            <p:nvPr/>
          </p:nvSpPr>
          <p:spPr>
            <a:xfrm>
              <a:off x="2362911" y="858854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63" name="5-Point Star 262"/>
            <p:cNvSpPr/>
            <p:nvPr/>
          </p:nvSpPr>
          <p:spPr>
            <a:xfrm>
              <a:off x="2588323" y="862036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64" name="5-Point Star 263"/>
            <p:cNvSpPr/>
            <p:nvPr/>
          </p:nvSpPr>
          <p:spPr>
            <a:xfrm>
              <a:off x="2813735" y="866807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grpSp>
        <p:nvGrpSpPr>
          <p:cNvPr id="265" name="Group 29"/>
          <p:cNvGrpSpPr>
            <a:grpSpLocks/>
          </p:cNvGrpSpPr>
          <p:nvPr/>
        </p:nvGrpSpPr>
        <p:grpSpPr bwMode="auto">
          <a:xfrm>
            <a:off x="3457342" y="8099525"/>
            <a:ext cx="1069357" cy="242889"/>
            <a:chOff x="1908913" y="850900"/>
            <a:chExt cx="1123884" cy="235426"/>
          </a:xfrm>
        </p:grpSpPr>
        <p:sp>
          <p:nvSpPr>
            <p:cNvPr id="266" name="5-Point Star 265"/>
            <p:cNvSpPr/>
            <p:nvPr/>
          </p:nvSpPr>
          <p:spPr>
            <a:xfrm>
              <a:off x="1908913" y="850900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67" name="5-Point Star 266"/>
            <p:cNvSpPr/>
            <p:nvPr/>
          </p:nvSpPr>
          <p:spPr>
            <a:xfrm>
              <a:off x="2142261" y="854081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68" name="5-Point Star 267"/>
            <p:cNvSpPr/>
            <p:nvPr/>
          </p:nvSpPr>
          <p:spPr>
            <a:xfrm>
              <a:off x="2362911" y="858854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69" name="5-Point Star 268"/>
            <p:cNvSpPr/>
            <p:nvPr/>
          </p:nvSpPr>
          <p:spPr>
            <a:xfrm>
              <a:off x="2588323" y="862036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70" name="5-Point Star 269"/>
            <p:cNvSpPr/>
            <p:nvPr/>
          </p:nvSpPr>
          <p:spPr>
            <a:xfrm>
              <a:off x="2813735" y="866807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grpSp>
        <p:nvGrpSpPr>
          <p:cNvPr id="271" name="Group 29"/>
          <p:cNvGrpSpPr>
            <a:grpSpLocks/>
          </p:cNvGrpSpPr>
          <p:nvPr/>
        </p:nvGrpSpPr>
        <p:grpSpPr bwMode="auto">
          <a:xfrm>
            <a:off x="5775236" y="8098853"/>
            <a:ext cx="1069357" cy="242889"/>
            <a:chOff x="1908913" y="850900"/>
            <a:chExt cx="1123884" cy="235426"/>
          </a:xfrm>
        </p:grpSpPr>
        <p:sp>
          <p:nvSpPr>
            <p:cNvPr id="272" name="5-Point Star 271"/>
            <p:cNvSpPr/>
            <p:nvPr/>
          </p:nvSpPr>
          <p:spPr>
            <a:xfrm>
              <a:off x="1908913" y="850900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73" name="5-Point Star 272"/>
            <p:cNvSpPr/>
            <p:nvPr/>
          </p:nvSpPr>
          <p:spPr>
            <a:xfrm>
              <a:off x="2142261" y="854081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74" name="5-Point Star 273"/>
            <p:cNvSpPr/>
            <p:nvPr/>
          </p:nvSpPr>
          <p:spPr>
            <a:xfrm>
              <a:off x="2362911" y="858854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75" name="5-Point Star 274"/>
            <p:cNvSpPr/>
            <p:nvPr/>
          </p:nvSpPr>
          <p:spPr>
            <a:xfrm>
              <a:off x="2588323" y="862036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76" name="5-Point Star 275"/>
            <p:cNvSpPr/>
            <p:nvPr/>
          </p:nvSpPr>
          <p:spPr>
            <a:xfrm>
              <a:off x="2813735" y="866807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sp>
        <p:nvSpPr>
          <p:cNvPr id="277" name="TextBox 276"/>
          <p:cNvSpPr txBox="1"/>
          <p:nvPr/>
        </p:nvSpPr>
        <p:spPr>
          <a:xfrm>
            <a:off x="-83493" y="8465316"/>
            <a:ext cx="70840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__________________________________________________________________________________________</a:t>
            </a:r>
            <a:br>
              <a:rPr lang="en-US" sz="1200" dirty="0" smtClean="0"/>
            </a:br>
            <a:endParaRPr lang="en-US" sz="1200" dirty="0"/>
          </a:p>
        </p:txBody>
      </p:sp>
      <p:pic>
        <p:nvPicPr>
          <p:cNvPr id="278" name="Picture 277" descr="51rI06mYIPL._AC_US218_.jpg"/>
          <p:cNvPicPr>
            <a:picLocks noChangeAspect="1"/>
          </p:cNvPicPr>
          <p:nvPr/>
        </p:nvPicPr>
        <p:blipFill rotWithShape="1">
          <a:blip r:embed="rId2">
            <a:alphaModFix amt="70000"/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4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5141" r="9317"/>
          <a:stretch/>
        </p:blipFill>
        <p:spPr>
          <a:xfrm>
            <a:off x="5835954" y="6646597"/>
            <a:ext cx="1098300" cy="1453896"/>
          </a:xfrm>
          <a:prstGeom prst="rect">
            <a:avLst/>
          </a:prstGeom>
        </p:spPr>
      </p:pic>
      <p:grpSp>
        <p:nvGrpSpPr>
          <p:cNvPr id="279" name="Group 29"/>
          <p:cNvGrpSpPr>
            <a:grpSpLocks/>
          </p:cNvGrpSpPr>
          <p:nvPr/>
        </p:nvGrpSpPr>
        <p:grpSpPr bwMode="auto">
          <a:xfrm>
            <a:off x="4700264" y="8124534"/>
            <a:ext cx="1069357" cy="242889"/>
            <a:chOff x="1908913" y="850900"/>
            <a:chExt cx="1123884" cy="235426"/>
          </a:xfrm>
        </p:grpSpPr>
        <p:sp>
          <p:nvSpPr>
            <p:cNvPr id="280" name="5-Point Star 279"/>
            <p:cNvSpPr/>
            <p:nvPr/>
          </p:nvSpPr>
          <p:spPr>
            <a:xfrm>
              <a:off x="1908913" y="850900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81" name="5-Point Star 280"/>
            <p:cNvSpPr/>
            <p:nvPr/>
          </p:nvSpPr>
          <p:spPr>
            <a:xfrm>
              <a:off x="2142261" y="854081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82" name="5-Point Star 281"/>
            <p:cNvSpPr/>
            <p:nvPr/>
          </p:nvSpPr>
          <p:spPr>
            <a:xfrm>
              <a:off x="2362911" y="858854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83" name="5-Point Star 282"/>
            <p:cNvSpPr/>
            <p:nvPr/>
          </p:nvSpPr>
          <p:spPr>
            <a:xfrm>
              <a:off x="2588323" y="862036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84" name="5-Point Star 283"/>
            <p:cNvSpPr/>
            <p:nvPr/>
          </p:nvSpPr>
          <p:spPr>
            <a:xfrm>
              <a:off x="2813735" y="866807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42213602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519RccAhHLL._AC_US218_.jpg"/>
          <p:cNvPicPr>
            <a:picLocks noChangeAspect="1"/>
          </p:cNvPicPr>
          <p:nvPr/>
        </p:nvPicPr>
        <p:blipFill rotWithShape="1">
          <a:blip r:embed="rId2">
            <a:alphaModFix amt="69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4678" r="14373"/>
          <a:stretch/>
        </p:blipFill>
        <p:spPr>
          <a:xfrm>
            <a:off x="101600" y="0"/>
            <a:ext cx="1031510" cy="1569804"/>
          </a:xfrm>
          <a:prstGeom prst="rect">
            <a:avLst/>
          </a:prstGeom>
        </p:spPr>
      </p:pic>
      <p:pic>
        <p:nvPicPr>
          <p:cNvPr id="5" name="Picture 4" descr="519RccAhHLL._AC_US218_.jpg"/>
          <p:cNvPicPr>
            <a:picLocks noChangeAspect="1"/>
          </p:cNvPicPr>
          <p:nvPr/>
        </p:nvPicPr>
        <p:blipFill rotWithShape="1">
          <a:blip r:embed="rId2">
            <a:alphaModFix amt="69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4678" r="14373"/>
          <a:stretch/>
        </p:blipFill>
        <p:spPr>
          <a:xfrm>
            <a:off x="1223550" y="7778"/>
            <a:ext cx="1031510" cy="1562025"/>
          </a:xfrm>
          <a:prstGeom prst="rect">
            <a:avLst/>
          </a:prstGeom>
        </p:spPr>
      </p:pic>
      <p:pic>
        <p:nvPicPr>
          <p:cNvPr id="6" name="Picture 5" descr="519RccAhHLL._AC_US218_.jpg"/>
          <p:cNvPicPr>
            <a:picLocks noChangeAspect="1"/>
          </p:cNvPicPr>
          <p:nvPr/>
        </p:nvPicPr>
        <p:blipFill rotWithShape="1">
          <a:blip r:embed="rId2">
            <a:alphaModFix amt="69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4678" r="14373"/>
          <a:stretch/>
        </p:blipFill>
        <p:spPr>
          <a:xfrm>
            <a:off x="2360914" y="12516"/>
            <a:ext cx="1031510" cy="1554007"/>
          </a:xfrm>
          <a:prstGeom prst="rect">
            <a:avLst/>
          </a:prstGeom>
        </p:spPr>
      </p:pic>
      <p:pic>
        <p:nvPicPr>
          <p:cNvPr id="7" name="Picture 6" descr="519RccAhHLL._AC_US218_.jpg"/>
          <p:cNvPicPr>
            <a:picLocks noChangeAspect="1"/>
          </p:cNvPicPr>
          <p:nvPr/>
        </p:nvPicPr>
        <p:blipFill rotWithShape="1">
          <a:blip r:embed="rId2">
            <a:alphaModFix amt="69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4678" r="14373"/>
          <a:stretch/>
        </p:blipFill>
        <p:spPr>
          <a:xfrm>
            <a:off x="3538375" y="-1"/>
            <a:ext cx="1031510" cy="1550971"/>
          </a:xfrm>
          <a:prstGeom prst="rect">
            <a:avLst/>
          </a:prstGeom>
        </p:spPr>
      </p:pic>
      <p:pic>
        <p:nvPicPr>
          <p:cNvPr id="8" name="Picture 7" descr="519RccAhHLL._AC_US218_.jpg"/>
          <p:cNvPicPr>
            <a:picLocks noChangeAspect="1"/>
          </p:cNvPicPr>
          <p:nvPr/>
        </p:nvPicPr>
        <p:blipFill rotWithShape="1">
          <a:blip r:embed="rId2">
            <a:alphaModFix amt="69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4678" r="14373"/>
          <a:stretch/>
        </p:blipFill>
        <p:spPr>
          <a:xfrm>
            <a:off x="5826490" y="0"/>
            <a:ext cx="1031510" cy="1523930"/>
          </a:xfrm>
          <a:prstGeom prst="rect">
            <a:avLst/>
          </a:prstGeom>
        </p:spPr>
      </p:pic>
      <p:grpSp>
        <p:nvGrpSpPr>
          <p:cNvPr id="15" name="Group 29"/>
          <p:cNvGrpSpPr>
            <a:grpSpLocks/>
          </p:cNvGrpSpPr>
          <p:nvPr/>
        </p:nvGrpSpPr>
        <p:grpSpPr bwMode="auto">
          <a:xfrm>
            <a:off x="90537" y="1573727"/>
            <a:ext cx="991774" cy="249456"/>
            <a:chOff x="1908913" y="850900"/>
            <a:chExt cx="1123884" cy="235426"/>
          </a:xfrm>
        </p:grpSpPr>
        <p:sp>
          <p:nvSpPr>
            <p:cNvPr id="16" name="5-Point Star 15"/>
            <p:cNvSpPr/>
            <p:nvPr/>
          </p:nvSpPr>
          <p:spPr>
            <a:xfrm>
              <a:off x="1908913" y="850900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7" name="5-Point Star 16"/>
            <p:cNvSpPr/>
            <p:nvPr/>
          </p:nvSpPr>
          <p:spPr>
            <a:xfrm>
              <a:off x="2142261" y="854081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8" name="5-Point Star 17"/>
            <p:cNvSpPr/>
            <p:nvPr/>
          </p:nvSpPr>
          <p:spPr>
            <a:xfrm>
              <a:off x="2362911" y="858854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9" name="5-Point Star 18"/>
            <p:cNvSpPr/>
            <p:nvPr/>
          </p:nvSpPr>
          <p:spPr>
            <a:xfrm>
              <a:off x="2588323" y="862036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0" name="5-Point Star 19"/>
            <p:cNvSpPr/>
            <p:nvPr/>
          </p:nvSpPr>
          <p:spPr>
            <a:xfrm>
              <a:off x="2813735" y="866807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sp>
        <p:nvSpPr>
          <p:cNvPr id="39" name="TextBox 38"/>
          <p:cNvSpPr txBox="1"/>
          <p:nvPr/>
        </p:nvSpPr>
        <p:spPr>
          <a:xfrm>
            <a:off x="-33866" y="2040150"/>
            <a:ext cx="70840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__________________________________________________________________________________________</a:t>
            </a:r>
            <a:br>
              <a:rPr lang="en-US" sz="1200" dirty="0" smtClean="0"/>
            </a:br>
            <a:endParaRPr lang="en-US" sz="1200" dirty="0"/>
          </a:p>
        </p:txBody>
      </p:sp>
      <p:pic>
        <p:nvPicPr>
          <p:cNvPr id="148" name="Picture 147" descr="519RccAhHLL._AC_US218_.jpg"/>
          <p:cNvPicPr>
            <a:picLocks noChangeAspect="1"/>
          </p:cNvPicPr>
          <p:nvPr/>
        </p:nvPicPr>
        <p:blipFill rotWithShape="1">
          <a:blip r:embed="rId2">
            <a:alphaModFix amt="69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4678" r="14373"/>
          <a:stretch/>
        </p:blipFill>
        <p:spPr>
          <a:xfrm>
            <a:off x="4719599" y="-1"/>
            <a:ext cx="1031510" cy="1523931"/>
          </a:xfrm>
          <a:prstGeom prst="rect">
            <a:avLst/>
          </a:prstGeom>
        </p:spPr>
      </p:pic>
      <p:grpSp>
        <p:nvGrpSpPr>
          <p:cNvPr id="149" name="Group 29"/>
          <p:cNvGrpSpPr>
            <a:grpSpLocks/>
          </p:cNvGrpSpPr>
          <p:nvPr/>
        </p:nvGrpSpPr>
        <p:grpSpPr bwMode="auto">
          <a:xfrm>
            <a:off x="1230718" y="1590187"/>
            <a:ext cx="991774" cy="249456"/>
            <a:chOff x="1908913" y="850900"/>
            <a:chExt cx="1123884" cy="235426"/>
          </a:xfrm>
        </p:grpSpPr>
        <p:sp>
          <p:nvSpPr>
            <p:cNvPr id="150" name="5-Point Star 149"/>
            <p:cNvSpPr/>
            <p:nvPr/>
          </p:nvSpPr>
          <p:spPr>
            <a:xfrm>
              <a:off x="1908913" y="850900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51" name="5-Point Star 150"/>
            <p:cNvSpPr/>
            <p:nvPr/>
          </p:nvSpPr>
          <p:spPr>
            <a:xfrm>
              <a:off x="2142261" y="854081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52" name="5-Point Star 151"/>
            <p:cNvSpPr/>
            <p:nvPr/>
          </p:nvSpPr>
          <p:spPr>
            <a:xfrm>
              <a:off x="2362911" y="858854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53" name="5-Point Star 152"/>
            <p:cNvSpPr/>
            <p:nvPr/>
          </p:nvSpPr>
          <p:spPr>
            <a:xfrm>
              <a:off x="2588323" y="862036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54" name="5-Point Star 153"/>
            <p:cNvSpPr/>
            <p:nvPr/>
          </p:nvSpPr>
          <p:spPr>
            <a:xfrm>
              <a:off x="2813735" y="866807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grpSp>
        <p:nvGrpSpPr>
          <p:cNvPr id="155" name="Group 29"/>
          <p:cNvGrpSpPr>
            <a:grpSpLocks/>
          </p:cNvGrpSpPr>
          <p:nvPr/>
        </p:nvGrpSpPr>
        <p:grpSpPr bwMode="auto">
          <a:xfrm>
            <a:off x="2411059" y="1576950"/>
            <a:ext cx="991774" cy="249456"/>
            <a:chOff x="1908913" y="850900"/>
            <a:chExt cx="1123884" cy="235426"/>
          </a:xfrm>
        </p:grpSpPr>
        <p:sp>
          <p:nvSpPr>
            <p:cNvPr id="156" name="5-Point Star 155"/>
            <p:cNvSpPr/>
            <p:nvPr/>
          </p:nvSpPr>
          <p:spPr>
            <a:xfrm>
              <a:off x="1908913" y="850900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57" name="5-Point Star 156"/>
            <p:cNvSpPr/>
            <p:nvPr/>
          </p:nvSpPr>
          <p:spPr>
            <a:xfrm>
              <a:off x="2142261" y="854081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58" name="5-Point Star 157"/>
            <p:cNvSpPr/>
            <p:nvPr/>
          </p:nvSpPr>
          <p:spPr>
            <a:xfrm>
              <a:off x="2362911" y="858854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59" name="5-Point Star 158"/>
            <p:cNvSpPr/>
            <p:nvPr/>
          </p:nvSpPr>
          <p:spPr>
            <a:xfrm>
              <a:off x="2588323" y="862036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60" name="5-Point Star 159"/>
            <p:cNvSpPr/>
            <p:nvPr/>
          </p:nvSpPr>
          <p:spPr>
            <a:xfrm>
              <a:off x="2813735" y="866807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grpSp>
        <p:nvGrpSpPr>
          <p:cNvPr id="161" name="Group 29"/>
          <p:cNvGrpSpPr>
            <a:grpSpLocks/>
          </p:cNvGrpSpPr>
          <p:nvPr/>
        </p:nvGrpSpPr>
        <p:grpSpPr bwMode="auto">
          <a:xfrm>
            <a:off x="3578111" y="1550970"/>
            <a:ext cx="991774" cy="249456"/>
            <a:chOff x="1908913" y="850900"/>
            <a:chExt cx="1123884" cy="235426"/>
          </a:xfrm>
        </p:grpSpPr>
        <p:sp>
          <p:nvSpPr>
            <p:cNvPr id="162" name="5-Point Star 161"/>
            <p:cNvSpPr/>
            <p:nvPr/>
          </p:nvSpPr>
          <p:spPr>
            <a:xfrm>
              <a:off x="1908913" y="850900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63" name="5-Point Star 162"/>
            <p:cNvSpPr/>
            <p:nvPr/>
          </p:nvSpPr>
          <p:spPr>
            <a:xfrm>
              <a:off x="2142261" y="854081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64" name="5-Point Star 163"/>
            <p:cNvSpPr/>
            <p:nvPr/>
          </p:nvSpPr>
          <p:spPr>
            <a:xfrm>
              <a:off x="2362911" y="858854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65" name="5-Point Star 164"/>
            <p:cNvSpPr/>
            <p:nvPr/>
          </p:nvSpPr>
          <p:spPr>
            <a:xfrm>
              <a:off x="2588323" y="862036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66" name="5-Point Star 165"/>
            <p:cNvSpPr/>
            <p:nvPr/>
          </p:nvSpPr>
          <p:spPr>
            <a:xfrm>
              <a:off x="2813735" y="866807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grpSp>
        <p:nvGrpSpPr>
          <p:cNvPr id="167" name="Group 29"/>
          <p:cNvGrpSpPr>
            <a:grpSpLocks/>
          </p:cNvGrpSpPr>
          <p:nvPr/>
        </p:nvGrpSpPr>
        <p:grpSpPr bwMode="auto">
          <a:xfrm>
            <a:off x="4758745" y="1514198"/>
            <a:ext cx="991774" cy="249456"/>
            <a:chOff x="1908913" y="850900"/>
            <a:chExt cx="1123884" cy="235426"/>
          </a:xfrm>
        </p:grpSpPr>
        <p:sp>
          <p:nvSpPr>
            <p:cNvPr id="168" name="5-Point Star 167"/>
            <p:cNvSpPr/>
            <p:nvPr/>
          </p:nvSpPr>
          <p:spPr>
            <a:xfrm>
              <a:off x="1908913" y="850900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69" name="5-Point Star 168"/>
            <p:cNvSpPr/>
            <p:nvPr/>
          </p:nvSpPr>
          <p:spPr>
            <a:xfrm>
              <a:off x="2142261" y="854081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70" name="5-Point Star 169"/>
            <p:cNvSpPr/>
            <p:nvPr/>
          </p:nvSpPr>
          <p:spPr>
            <a:xfrm>
              <a:off x="2362911" y="858854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71" name="5-Point Star 170"/>
            <p:cNvSpPr/>
            <p:nvPr/>
          </p:nvSpPr>
          <p:spPr>
            <a:xfrm>
              <a:off x="2588323" y="862036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72" name="5-Point Star 171"/>
            <p:cNvSpPr/>
            <p:nvPr/>
          </p:nvSpPr>
          <p:spPr>
            <a:xfrm>
              <a:off x="2813735" y="866807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grpSp>
        <p:nvGrpSpPr>
          <p:cNvPr id="173" name="Group 29"/>
          <p:cNvGrpSpPr>
            <a:grpSpLocks/>
          </p:cNvGrpSpPr>
          <p:nvPr/>
        </p:nvGrpSpPr>
        <p:grpSpPr bwMode="auto">
          <a:xfrm>
            <a:off x="5853667" y="1537691"/>
            <a:ext cx="991774" cy="249456"/>
            <a:chOff x="1908913" y="850900"/>
            <a:chExt cx="1123884" cy="235426"/>
          </a:xfrm>
        </p:grpSpPr>
        <p:sp>
          <p:nvSpPr>
            <p:cNvPr id="174" name="5-Point Star 173"/>
            <p:cNvSpPr/>
            <p:nvPr/>
          </p:nvSpPr>
          <p:spPr>
            <a:xfrm>
              <a:off x="1908913" y="850900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75" name="5-Point Star 174"/>
            <p:cNvSpPr/>
            <p:nvPr/>
          </p:nvSpPr>
          <p:spPr>
            <a:xfrm>
              <a:off x="2142261" y="854081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76" name="5-Point Star 175"/>
            <p:cNvSpPr/>
            <p:nvPr/>
          </p:nvSpPr>
          <p:spPr>
            <a:xfrm>
              <a:off x="2362911" y="858854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77" name="5-Point Star 176"/>
            <p:cNvSpPr/>
            <p:nvPr/>
          </p:nvSpPr>
          <p:spPr>
            <a:xfrm>
              <a:off x="2588323" y="862036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78" name="5-Point Star 177"/>
            <p:cNvSpPr/>
            <p:nvPr/>
          </p:nvSpPr>
          <p:spPr>
            <a:xfrm>
              <a:off x="2813735" y="866807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pic>
        <p:nvPicPr>
          <p:cNvPr id="179" name="Picture 178" descr="519RccAhHLL._AC_US218_.jpg"/>
          <p:cNvPicPr>
            <a:picLocks noChangeAspect="1"/>
          </p:cNvPicPr>
          <p:nvPr/>
        </p:nvPicPr>
        <p:blipFill rotWithShape="1">
          <a:blip r:embed="rId2">
            <a:alphaModFix amt="69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4678" r="14373"/>
          <a:stretch/>
        </p:blipFill>
        <p:spPr>
          <a:xfrm>
            <a:off x="0" y="2336396"/>
            <a:ext cx="1031510" cy="1569804"/>
          </a:xfrm>
          <a:prstGeom prst="rect">
            <a:avLst/>
          </a:prstGeom>
        </p:spPr>
      </p:pic>
      <p:pic>
        <p:nvPicPr>
          <p:cNvPr id="180" name="Picture 179" descr="519RccAhHLL._AC_US218_.jpg"/>
          <p:cNvPicPr>
            <a:picLocks noChangeAspect="1"/>
          </p:cNvPicPr>
          <p:nvPr/>
        </p:nvPicPr>
        <p:blipFill rotWithShape="1">
          <a:blip r:embed="rId2">
            <a:alphaModFix amt="69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4678" r="14373"/>
          <a:stretch/>
        </p:blipFill>
        <p:spPr>
          <a:xfrm>
            <a:off x="1121950" y="2344174"/>
            <a:ext cx="1031510" cy="1562025"/>
          </a:xfrm>
          <a:prstGeom prst="rect">
            <a:avLst/>
          </a:prstGeom>
        </p:spPr>
      </p:pic>
      <p:pic>
        <p:nvPicPr>
          <p:cNvPr id="181" name="Picture 180" descr="519RccAhHLL._AC_US218_.jpg"/>
          <p:cNvPicPr>
            <a:picLocks noChangeAspect="1"/>
          </p:cNvPicPr>
          <p:nvPr/>
        </p:nvPicPr>
        <p:blipFill rotWithShape="1">
          <a:blip r:embed="rId2">
            <a:alphaModFix amt="69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4678" r="14373"/>
          <a:stretch/>
        </p:blipFill>
        <p:spPr>
          <a:xfrm>
            <a:off x="2259314" y="2348912"/>
            <a:ext cx="1031510" cy="1554007"/>
          </a:xfrm>
          <a:prstGeom prst="rect">
            <a:avLst/>
          </a:prstGeom>
        </p:spPr>
      </p:pic>
      <p:pic>
        <p:nvPicPr>
          <p:cNvPr id="182" name="Picture 181" descr="519RccAhHLL._AC_US218_.jpg"/>
          <p:cNvPicPr>
            <a:picLocks noChangeAspect="1"/>
          </p:cNvPicPr>
          <p:nvPr/>
        </p:nvPicPr>
        <p:blipFill rotWithShape="1">
          <a:blip r:embed="rId2">
            <a:alphaModFix amt="69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4678" r="14373"/>
          <a:stretch/>
        </p:blipFill>
        <p:spPr>
          <a:xfrm>
            <a:off x="3436775" y="2336395"/>
            <a:ext cx="1031510" cy="1550971"/>
          </a:xfrm>
          <a:prstGeom prst="rect">
            <a:avLst/>
          </a:prstGeom>
        </p:spPr>
      </p:pic>
      <p:pic>
        <p:nvPicPr>
          <p:cNvPr id="183" name="Picture 182" descr="519RccAhHLL._AC_US218_.jpg"/>
          <p:cNvPicPr>
            <a:picLocks noChangeAspect="1"/>
          </p:cNvPicPr>
          <p:nvPr/>
        </p:nvPicPr>
        <p:blipFill rotWithShape="1">
          <a:blip r:embed="rId2">
            <a:alphaModFix amt="69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4678" r="14373"/>
          <a:stretch/>
        </p:blipFill>
        <p:spPr>
          <a:xfrm>
            <a:off x="5724890" y="2336396"/>
            <a:ext cx="1031510" cy="1523930"/>
          </a:xfrm>
          <a:prstGeom prst="rect">
            <a:avLst/>
          </a:prstGeom>
        </p:spPr>
      </p:pic>
      <p:grpSp>
        <p:nvGrpSpPr>
          <p:cNvPr id="184" name="Group 29"/>
          <p:cNvGrpSpPr>
            <a:grpSpLocks/>
          </p:cNvGrpSpPr>
          <p:nvPr/>
        </p:nvGrpSpPr>
        <p:grpSpPr bwMode="auto">
          <a:xfrm>
            <a:off x="-11063" y="3910123"/>
            <a:ext cx="991774" cy="249456"/>
            <a:chOff x="1908913" y="850900"/>
            <a:chExt cx="1123884" cy="235426"/>
          </a:xfrm>
        </p:grpSpPr>
        <p:sp>
          <p:nvSpPr>
            <p:cNvPr id="185" name="5-Point Star 184"/>
            <p:cNvSpPr/>
            <p:nvPr/>
          </p:nvSpPr>
          <p:spPr>
            <a:xfrm>
              <a:off x="1908913" y="850900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86" name="5-Point Star 185"/>
            <p:cNvSpPr/>
            <p:nvPr/>
          </p:nvSpPr>
          <p:spPr>
            <a:xfrm>
              <a:off x="2142261" y="854081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87" name="5-Point Star 186"/>
            <p:cNvSpPr/>
            <p:nvPr/>
          </p:nvSpPr>
          <p:spPr>
            <a:xfrm>
              <a:off x="2362911" y="858854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88" name="5-Point Star 187"/>
            <p:cNvSpPr/>
            <p:nvPr/>
          </p:nvSpPr>
          <p:spPr>
            <a:xfrm>
              <a:off x="2588323" y="862036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89" name="5-Point Star 188"/>
            <p:cNvSpPr/>
            <p:nvPr/>
          </p:nvSpPr>
          <p:spPr>
            <a:xfrm>
              <a:off x="2813735" y="866807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sp>
        <p:nvSpPr>
          <p:cNvPr id="190" name="TextBox 189"/>
          <p:cNvSpPr txBox="1"/>
          <p:nvPr/>
        </p:nvSpPr>
        <p:spPr>
          <a:xfrm>
            <a:off x="-135466" y="4376546"/>
            <a:ext cx="70840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__________________________________________________________________________________________</a:t>
            </a:r>
            <a:br>
              <a:rPr lang="en-US" sz="1200" dirty="0" smtClean="0"/>
            </a:br>
            <a:endParaRPr lang="en-US" sz="1200" dirty="0"/>
          </a:p>
        </p:txBody>
      </p:sp>
      <p:sp>
        <p:nvSpPr>
          <p:cNvPr id="191" name="TextBox 190"/>
          <p:cNvSpPr txBox="1"/>
          <p:nvPr/>
        </p:nvSpPr>
        <p:spPr>
          <a:xfrm>
            <a:off x="-135466" y="11272152"/>
            <a:ext cx="70840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__________________________________________________________________________________________</a:t>
            </a:r>
            <a:br>
              <a:rPr lang="en-US" sz="1200" dirty="0" smtClean="0"/>
            </a:br>
            <a:endParaRPr lang="en-US" sz="1200" dirty="0"/>
          </a:p>
        </p:txBody>
      </p:sp>
      <p:pic>
        <p:nvPicPr>
          <p:cNvPr id="192" name="Picture 191" descr="519RccAhHLL._AC_US218_.jpg"/>
          <p:cNvPicPr>
            <a:picLocks noChangeAspect="1"/>
          </p:cNvPicPr>
          <p:nvPr/>
        </p:nvPicPr>
        <p:blipFill rotWithShape="1">
          <a:blip r:embed="rId2">
            <a:alphaModFix amt="69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4678" r="14373"/>
          <a:stretch/>
        </p:blipFill>
        <p:spPr>
          <a:xfrm>
            <a:off x="4617999" y="2336395"/>
            <a:ext cx="1031510" cy="1523931"/>
          </a:xfrm>
          <a:prstGeom prst="rect">
            <a:avLst/>
          </a:prstGeom>
        </p:spPr>
      </p:pic>
      <p:grpSp>
        <p:nvGrpSpPr>
          <p:cNvPr id="193" name="Group 29"/>
          <p:cNvGrpSpPr>
            <a:grpSpLocks/>
          </p:cNvGrpSpPr>
          <p:nvPr/>
        </p:nvGrpSpPr>
        <p:grpSpPr bwMode="auto">
          <a:xfrm>
            <a:off x="1129118" y="3926583"/>
            <a:ext cx="991774" cy="249456"/>
            <a:chOff x="1908913" y="850900"/>
            <a:chExt cx="1123884" cy="235426"/>
          </a:xfrm>
        </p:grpSpPr>
        <p:sp>
          <p:nvSpPr>
            <p:cNvPr id="194" name="5-Point Star 193"/>
            <p:cNvSpPr/>
            <p:nvPr/>
          </p:nvSpPr>
          <p:spPr>
            <a:xfrm>
              <a:off x="1908913" y="850900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95" name="5-Point Star 194"/>
            <p:cNvSpPr/>
            <p:nvPr/>
          </p:nvSpPr>
          <p:spPr>
            <a:xfrm>
              <a:off x="2142261" y="854081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96" name="5-Point Star 195"/>
            <p:cNvSpPr/>
            <p:nvPr/>
          </p:nvSpPr>
          <p:spPr>
            <a:xfrm>
              <a:off x="2362911" y="858854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97" name="5-Point Star 196"/>
            <p:cNvSpPr/>
            <p:nvPr/>
          </p:nvSpPr>
          <p:spPr>
            <a:xfrm>
              <a:off x="2588323" y="862036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98" name="5-Point Star 197"/>
            <p:cNvSpPr/>
            <p:nvPr/>
          </p:nvSpPr>
          <p:spPr>
            <a:xfrm>
              <a:off x="2813735" y="866807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grpSp>
        <p:nvGrpSpPr>
          <p:cNvPr id="199" name="Group 29"/>
          <p:cNvGrpSpPr>
            <a:grpSpLocks/>
          </p:cNvGrpSpPr>
          <p:nvPr/>
        </p:nvGrpSpPr>
        <p:grpSpPr bwMode="auto">
          <a:xfrm>
            <a:off x="2309459" y="3913346"/>
            <a:ext cx="991774" cy="249456"/>
            <a:chOff x="1908913" y="850900"/>
            <a:chExt cx="1123884" cy="235426"/>
          </a:xfrm>
        </p:grpSpPr>
        <p:sp>
          <p:nvSpPr>
            <p:cNvPr id="200" name="5-Point Star 199"/>
            <p:cNvSpPr/>
            <p:nvPr/>
          </p:nvSpPr>
          <p:spPr>
            <a:xfrm>
              <a:off x="1908913" y="850900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01" name="5-Point Star 200"/>
            <p:cNvSpPr/>
            <p:nvPr/>
          </p:nvSpPr>
          <p:spPr>
            <a:xfrm>
              <a:off x="2142261" y="854081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02" name="5-Point Star 201"/>
            <p:cNvSpPr/>
            <p:nvPr/>
          </p:nvSpPr>
          <p:spPr>
            <a:xfrm>
              <a:off x="2362911" y="858854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03" name="5-Point Star 202"/>
            <p:cNvSpPr/>
            <p:nvPr/>
          </p:nvSpPr>
          <p:spPr>
            <a:xfrm>
              <a:off x="2588323" y="862036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04" name="5-Point Star 203"/>
            <p:cNvSpPr/>
            <p:nvPr/>
          </p:nvSpPr>
          <p:spPr>
            <a:xfrm>
              <a:off x="2813735" y="866807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grpSp>
        <p:nvGrpSpPr>
          <p:cNvPr id="205" name="Group 29"/>
          <p:cNvGrpSpPr>
            <a:grpSpLocks/>
          </p:cNvGrpSpPr>
          <p:nvPr/>
        </p:nvGrpSpPr>
        <p:grpSpPr bwMode="auto">
          <a:xfrm>
            <a:off x="3476511" y="3887366"/>
            <a:ext cx="991774" cy="249456"/>
            <a:chOff x="1908913" y="850900"/>
            <a:chExt cx="1123884" cy="235426"/>
          </a:xfrm>
        </p:grpSpPr>
        <p:sp>
          <p:nvSpPr>
            <p:cNvPr id="206" name="5-Point Star 205"/>
            <p:cNvSpPr/>
            <p:nvPr/>
          </p:nvSpPr>
          <p:spPr>
            <a:xfrm>
              <a:off x="1908913" y="850900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07" name="5-Point Star 206"/>
            <p:cNvSpPr/>
            <p:nvPr/>
          </p:nvSpPr>
          <p:spPr>
            <a:xfrm>
              <a:off x="2142261" y="854081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08" name="5-Point Star 207"/>
            <p:cNvSpPr/>
            <p:nvPr/>
          </p:nvSpPr>
          <p:spPr>
            <a:xfrm>
              <a:off x="2362911" y="858854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09" name="5-Point Star 208"/>
            <p:cNvSpPr/>
            <p:nvPr/>
          </p:nvSpPr>
          <p:spPr>
            <a:xfrm>
              <a:off x="2588323" y="862036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10" name="5-Point Star 209"/>
            <p:cNvSpPr/>
            <p:nvPr/>
          </p:nvSpPr>
          <p:spPr>
            <a:xfrm>
              <a:off x="2813735" y="866807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grpSp>
        <p:nvGrpSpPr>
          <p:cNvPr id="211" name="Group 29"/>
          <p:cNvGrpSpPr>
            <a:grpSpLocks/>
          </p:cNvGrpSpPr>
          <p:nvPr/>
        </p:nvGrpSpPr>
        <p:grpSpPr bwMode="auto">
          <a:xfrm>
            <a:off x="4657145" y="3850594"/>
            <a:ext cx="991774" cy="249456"/>
            <a:chOff x="1908913" y="850900"/>
            <a:chExt cx="1123884" cy="235426"/>
          </a:xfrm>
        </p:grpSpPr>
        <p:sp>
          <p:nvSpPr>
            <p:cNvPr id="212" name="5-Point Star 211"/>
            <p:cNvSpPr/>
            <p:nvPr/>
          </p:nvSpPr>
          <p:spPr>
            <a:xfrm>
              <a:off x="1908913" y="850900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13" name="5-Point Star 212"/>
            <p:cNvSpPr/>
            <p:nvPr/>
          </p:nvSpPr>
          <p:spPr>
            <a:xfrm>
              <a:off x="2142261" y="854081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14" name="5-Point Star 213"/>
            <p:cNvSpPr/>
            <p:nvPr/>
          </p:nvSpPr>
          <p:spPr>
            <a:xfrm>
              <a:off x="2362911" y="858854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15" name="5-Point Star 214"/>
            <p:cNvSpPr/>
            <p:nvPr/>
          </p:nvSpPr>
          <p:spPr>
            <a:xfrm>
              <a:off x="2588323" y="862036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16" name="5-Point Star 215"/>
            <p:cNvSpPr/>
            <p:nvPr/>
          </p:nvSpPr>
          <p:spPr>
            <a:xfrm>
              <a:off x="2813735" y="866807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grpSp>
        <p:nvGrpSpPr>
          <p:cNvPr id="217" name="Group 29"/>
          <p:cNvGrpSpPr>
            <a:grpSpLocks/>
          </p:cNvGrpSpPr>
          <p:nvPr/>
        </p:nvGrpSpPr>
        <p:grpSpPr bwMode="auto">
          <a:xfrm>
            <a:off x="5752067" y="3874087"/>
            <a:ext cx="991774" cy="249456"/>
            <a:chOff x="1908913" y="850900"/>
            <a:chExt cx="1123884" cy="235426"/>
          </a:xfrm>
        </p:grpSpPr>
        <p:sp>
          <p:nvSpPr>
            <p:cNvPr id="218" name="5-Point Star 217"/>
            <p:cNvSpPr/>
            <p:nvPr/>
          </p:nvSpPr>
          <p:spPr>
            <a:xfrm>
              <a:off x="1908913" y="850900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19" name="5-Point Star 218"/>
            <p:cNvSpPr/>
            <p:nvPr/>
          </p:nvSpPr>
          <p:spPr>
            <a:xfrm>
              <a:off x="2142261" y="854081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20" name="5-Point Star 219"/>
            <p:cNvSpPr/>
            <p:nvPr/>
          </p:nvSpPr>
          <p:spPr>
            <a:xfrm>
              <a:off x="2362911" y="858854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21" name="5-Point Star 220"/>
            <p:cNvSpPr/>
            <p:nvPr/>
          </p:nvSpPr>
          <p:spPr>
            <a:xfrm>
              <a:off x="2588323" y="862036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22" name="5-Point Star 221"/>
            <p:cNvSpPr/>
            <p:nvPr/>
          </p:nvSpPr>
          <p:spPr>
            <a:xfrm>
              <a:off x="2813735" y="866807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pic>
        <p:nvPicPr>
          <p:cNvPr id="223" name="Picture 222" descr="519RccAhHLL._AC_US218_.jpg"/>
          <p:cNvPicPr>
            <a:picLocks noChangeAspect="1"/>
          </p:cNvPicPr>
          <p:nvPr/>
        </p:nvPicPr>
        <p:blipFill rotWithShape="1">
          <a:blip r:embed="rId2">
            <a:alphaModFix amt="69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4678" r="14373"/>
          <a:stretch/>
        </p:blipFill>
        <p:spPr>
          <a:xfrm>
            <a:off x="50801" y="4786772"/>
            <a:ext cx="1031510" cy="1569804"/>
          </a:xfrm>
          <a:prstGeom prst="rect">
            <a:avLst/>
          </a:prstGeom>
        </p:spPr>
      </p:pic>
      <p:pic>
        <p:nvPicPr>
          <p:cNvPr id="224" name="Picture 223" descr="519RccAhHLL._AC_US218_.jpg"/>
          <p:cNvPicPr>
            <a:picLocks noChangeAspect="1"/>
          </p:cNvPicPr>
          <p:nvPr/>
        </p:nvPicPr>
        <p:blipFill rotWithShape="1">
          <a:blip r:embed="rId2">
            <a:alphaModFix amt="69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4678" r="14373"/>
          <a:stretch/>
        </p:blipFill>
        <p:spPr>
          <a:xfrm>
            <a:off x="1172751" y="4794550"/>
            <a:ext cx="1031510" cy="1562025"/>
          </a:xfrm>
          <a:prstGeom prst="rect">
            <a:avLst/>
          </a:prstGeom>
        </p:spPr>
      </p:pic>
      <p:pic>
        <p:nvPicPr>
          <p:cNvPr id="225" name="Picture 224" descr="519RccAhHLL._AC_US218_.jpg"/>
          <p:cNvPicPr>
            <a:picLocks noChangeAspect="1"/>
          </p:cNvPicPr>
          <p:nvPr/>
        </p:nvPicPr>
        <p:blipFill rotWithShape="1">
          <a:blip r:embed="rId2">
            <a:alphaModFix amt="69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4678" r="14373"/>
          <a:stretch/>
        </p:blipFill>
        <p:spPr>
          <a:xfrm>
            <a:off x="2310115" y="4799288"/>
            <a:ext cx="1031510" cy="1554007"/>
          </a:xfrm>
          <a:prstGeom prst="rect">
            <a:avLst/>
          </a:prstGeom>
        </p:spPr>
      </p:pic>
      <p:pic>
        <p:nvPicPr>
          <p:cNvPr id="226" name="Picture 225" descr="519RccAhHLL._AC_US218_.jpg"/>
          <p:cNvPicPr>
            <a:picLocks noChangeAspect="1"/>
          </p:cNvPicPr>
          <p:nvPr/>
        </p:nvPicPr>
        <p:blipFill rotWithShape="1">
          <a:blip r:embed="rId2">
            <a:alphaModFix amt="69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4678" r="14373"/>
          <a:stretch/>
        </p:blipFill>
        <p:spPr>
          <a:xfrm>
            <a:off x="3487576" y="4786771"/>
            <a:ext cx="1031510" cy="1550971"/>
          </a:xfrm>
          <a:prstGeom prst="rect">
            <a:avLst/>
          </a:prstGeom>
        </p:spPr>
      </p:pic>
      <p:pic>
        <p:nvPicPr>
          <p:cNvPr id="227" name="Picture 226" descr="519RccAhHLL._AC_US218_.jpg"/>
          <p:cNvPicPr>
            <a:picLocks noChangeAspect="1"/>
          </p:cNvPicPr>
          <p:nvPr/>
        </p:nvPicPr>
        <p:blipFill rotWithShape="1">
          <a:blip r:embed="rId2">
            <a:alphaModFix amt="69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4678" r="14373"/>
          <a:stretch/>
        </p:blipFill>
        <p:spPr>
          <a:xfrm>
            <a:off x="5775691" y="4786772"/>
            <a:ext cx="1031510" cy="1523930"/>
          </a:xfrm>
          <a:prstGeom prst="rect">
            <a:avLst/>
          </a:prstGeom>
        </p:spPr>
      </p:pic>
      <p:grpSp>
        <p:nvGrpSpPr>
          <p:cNvPr id="228" name="Group 29"/>
          <p:cNvGrpSpPr>
            <a:grpSpLocks/>
          </p:cNvGrpSpPr>
          <p:nvPr/>
        </p:nvGrpSpPr>
        <p:grpSpPr bwMode="auto">
          <a:xfrm>
            <a:off x="39738" y="6360499"/>
            <a:ext cx="991774" cy="249456"/>
            <a:chOff x="1908913" y="850900"/>
            <a:chExt cx="1123884" cy="235426"/>
          </a:xfrm>
        </p:grpSpPr>
        <p:sp>
          <p:nvSpPr>
            <p:cNvPr id="229" name="5-Point Star 228"/>
            <p:cNvSpPr/>
            <p:nvPr/>
          </p:nvSpPr>
          <p:spPr>
            <a:xfrm>
              <a:off x="1908913" y="850900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30" name="5-Point Star 229"/>
            <p:cNvSpPr/>
            <p:nvPr/>
          </p:nvSpPr>
          <p:spPr>
            <a:xfrm>
              <a:off x="2142261" y="854081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31" name="5-Point Star 230"/>
            <p:cNvSpPr/>
            <p:nvPr/>
          </p:nvSpPr>
          <p:spPr>
            <a:xfrm>
              <a:off x="2362911" y="858854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32" name="5-Point Star 231"/>
            <p:cNvSpPr/>
            <p:nvPr/>
          </p:nvSpPr>
          <p:spPr>
            <a:xfrm>
              <a:off x="2588323" y="862036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33" name="5-Point Star 232"/>
            <p:cNvSpPr/>
            <p:nvPr/>
          </p:nvSpPr>
          <p:spPr>
            <a:xfrm>
              <a:off x="2813735" y="866807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sp>
        <p:nvSpPr>
          <p:cNvPr id="234" name="TextBox 233"/>
          <p:cNvSpPr txBox="1"/>
          <p:nvPr/>
        </p:nvSpPr>
        <p:spPr>
          <a:xfrm>
            <a:off x="-84665" y="6826922"/>
            <a:ext cx="70840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__________________________________________________________________________________________</a:t>
            </a:r>
            <a:br>
              <a:rPr lang="en-US" sz="1200" dirty="0" smtClean="0"/>
            </a:br>
            <a:endParaRPr lang="en-US" sz="1200" dirty="0"/>
          </a:p>
        </p:txBody>
      </p:sp>
      <p:sp>
        <p:nvSpPr>
          <p:cNvPr id="235" name="TextBox 234"/>
          <p:cNvSpPr txBox="1"/>
          <p:nvPr/>
        </p:nvSpPr>
        <p:spPr>
          <a:xfrm>
            <a:off x="-84665" y="13722528"/>
            <a:ext cx="70840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__________________________________________________________________________________________</a:t>
            </a:r>
            <a:br>
              <a:rPr lang="en-US" sz="1200" dirty="0" smtClean="0"/>
            </a:br>
            <a:endParaRPr lang="en-US" sz="1200" dirty="0"/>
          </a:p>
        </p:txBody>
      </p:sp>
      <p:pic>
        <p:nvPicPr>
          <p:cNvPr id="236" name="Picture 235" descr="519RccAhHLL._AC_US218_.jpg"/>
          <p:cNvPicPr>
            <a:picLocks noChangeAspect="1"/>
          </p:cNvPicPr>
          <p:nvPr/>
        </p:nvPicPr>
        <p:blipFill rotWithShape="1">
          <a:blip r:embed="rId2">
            <a:alphaModFix amt="69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4678" r="14373"/>
          <a:stretch/>
        </p:blipFill>
        <p:spPr>
          <a:xfrm>
            <a:off x="4668800" y="4786771"/>
            <a:ext cx="1031510" cy="1523931"/>
          </a:xfrm>
          <a:prstGeom prst="rect">
            <a:avLst/>
          </a:prstGeom>
        </p:spPr>
      </p:pic>
      <p:grpSp>
        <p:nvGrpSpPr>
          <p:cNvPr id="237" name="Group 29"/>
          <p:cNvGrpSpPr>
            <a:grpSpLocks/>
          </p:cNvGrpSpPr>
          <p:nvPr/>
        </p:nvGrpSpPr>
        <p:grpSpPr bwMode="auto">
          <a:xfrm>
            <a:off x="1179919" y="6376959"/>
            <a:ext cx="991774" cy="249456"/>
            <a:chOff x="1908913" y="850900"/>
            <a:chExt cx="1123884" cy="235426"/>
          </a:xfrm>
        </p:grpSpPr>
        <p:sp>
          <p:nvSpPr>
            <p:cNvPr id="238" name="5-Point Star 237"/>
            <p:cNvSpPr/>
            <p:nvPr/>
          </p:nvSpPr>
          <p:spPr>
            <a:xfrm>
              <a:off x="1908913" y="850900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39" name="5-Point Star 238"/>
            <p:cNvSpPr/>
            <p:nvPr/>
          </p:nvSpPr>
          <p:spPr>
            <a:xfrm>
              <a:off x="2142261" y="854081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40" name="5-Point Star 239"/>
            <p:cNvSpPr/>
            <p:nvPr/>
          </p:nvSpPr>
          <p:spPr>
            <a:xfrm>
              <a:off x="2362911" y="858854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41" name="5-Point Star 240"/>
            <p:cNvSpPr/>
            <p:nvPr/>
          </p:nvSpPr>
          <p:spPr>
            <a:xfrm>
              <a:off x="2588323" y="862036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42" name="5-Point Star 241"/>
            <p:cNvSpPr/>
            <p:nvPr/>
          </p:nvSpPr>
          <p:spPr>
            <a:xfrm>
              <a:off x="2813735" y="866807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grpSp>
        <p:nvGrpSpPr>
          <p:cNvPr id="243" name="Group 29"/>
          <p:cNvGrpSpPr>
            <a:grpSpLocks/>
          </p:cNvGrpSpPr>
          <p:nvPr/>
        </p:nvGrpSpPr>
        <p:grpSpPr bwMode="auto">
          <a:xfrm>
            <a:off x="2360260" y="6363722"/>
            <a:ext cx="991774" cy="249456"/>
            <a:chOff x="1908913" y="850900"/>
            <a:chExt cx="1123884" cy="235426"/>
          </a:xfrm>
        </p:grpSpPr>
        <p:sp>
          <p:nvSpPr>
            <p:cNvPr id="244" name="5-Point Star 243"/>
            <p:cNvSpPr/>
            <p:nvPr/>
          </p:nvSpPr>
          <p:spPr>
            <a:xfrm>
              <a:off x="1908913" y="850900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45" name="5-Point Star 244"/>
            <p:cNvSpPr/>
            <p:nvPr/>
          </p:nvSpPr>
          <p:spPr>
            <a:xfrm>
              <a:off x="2142261" y="854081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46" name="5-Point Star 245"/>
            <p:cNvSpPr/>
            <p:nvPr/>
          </p:nvSpPr>
          <p:spPr>
            <a:xfrm>
              <a:off x="2362911" y="858854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47" name="5-Point Star 246"/>
            <p:cNvSpPr/>
            <p:nvPr/>
          </p:nvSpPr>
          <p:spPr>
            <a:xfrm>
              <a:off x="2588323" y="862036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48" name="5-Point Star 247"/>
            <p:cNvSpPr/>
            <p:nvPr/>
          </p:nvSpPr>
          <p:spPr>
            <a:xfrm>
              <a:off x="2813735" y="866807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grpSp>
        <p:nvGrpSpPr>
          <p:cNvPr id="249" name="Group 29"/>
          <p:cNvGrpSpPr>
            <a:grpSpLocks/>
          </p:cNvGrpSpPr>
          <p:nvPr/>
        </p:nvGrpSpPr>
        <p:grpSpPr bwMode="auto">
          <a:xfrm>
            <a:off x="3527312" y="6337742"/>
            <a:ext cx="991774" cy="249456"/>
            <a:chOff x="1908913" y="850900"/>
            <a:chExt cx="1123884" cy="235426"/>
          </a:xfrm>
        </p:grpSpPr>
        <p:sp>
          <p:nvSpPr>
            <p:cNvPr id="250" name="5-Point Star 249"/>
            <p:cNvSpPr/>
            <p:nvPr/>
          </p:nvSpPr>
          <p:spPr>
            <a:xfrm>
              <a:off x="1908913" y="850900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51" name="5-Point Star 250"/>
            <p:cNvSpPr/>
            <p:nvPr/>
          </p:nvSpPr>
          <p:spPr>
            <a:xfrm>
              <a:off x="2142261" y="854081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52" name="5-Point Star 251"/>
            <p:cNvSpPr/>
            <p:nvPr/>
          </p:nvSpPr>
          <p:spPr>
            <a:xfrm>
              <a:off x="2362911" y="858854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53" name="5-Point Star 252"/>
            <p:cNvSpPr/>
            <p:nvPr/>
          </p:nvSpPr>
          <p:spPr>
            <a:xfrm>
              <a:off x="2588323" y="862036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54" name="5-Point Star 253"/>
            <p:cNvSpPr/>
            <p:nvPr/>
          </p:nvSpPr>
          <p:spPr>
            <a:xfrm>
              <a:off x="2813735" y="866807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grpSp>
        <p:nvGrpSpPr>
          <p:cNvPr id="255" name="Group 29"/>
          <p:cNvGrpSpPr>
            <a:grpSpLocks/>
          </p:cNvGrpSpPr>
          <p:nvPr/>
        </p:nvGrpSpPr>
        <p:grpSpPr bwMode="auto">
          <a:xfrm>
            <a:off x="4707946" y="6300970"/>
            <a:ext cx="991774" cy="249456"/>
            <a:chOff x="1908913" y="850900"/>
            <a:chExt cx="1123884" cy="235426"/>
          </a:xfrm>
        </p:grpSpPr>
        <p:sp>
          <p:nvSpPr>
            <p:cNvPr id="256" name="5-Point Star 255"/>
            <p:cNvSpPr/>
            <p:nvPr/>
          </p:nvSpPr>
          <p:spPr>
            <a:xfrm>
              <a:off x="1908913" y="850900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57" name="5-Point Star 256"/>
            <p:cNvSpPr/>
            <p:nvPr/>
          </p:nvSpPr>
          <p:spPr>
            <a:xfrm>
              <a:off x="2142261" y="854081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58" name="5-Point Star 257"/>
            <p:cNvSpPr/>
            <p:nvPr/>
          </p:nvSpPr>
          <p:spPr>
            <a:xfrm>
              <a:off x="2362911" y="858854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59" name="5-Point Star 258"/>
            <p:cNvSpPr/>
            <p:nvPr/>
          </p:nvSpPr>
          <p:spPr>
            <a:xfrm>
              <a:off x="2588323" y="862036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60" name="5-Point Star 259"/>
            <p:cNvSpPr/>
            <p:nvPr/>
          </p:nvSpPr>
          <p:spPr>
            <a:xfrm>
              <a:off x="2813735" y="866807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grpSp>
        <p:nvGrpSpPr>
          <p:cNvPr id="261" name="Group 29"/>
          <p:cNvGrpSpPr>
            <a:grpSpLocks/>
          </p:cNvGrpSpPr>
          <p:nvPr/>
        </p:nvGrpSpPr>
        <p:grpSpPr bwMode="auto">
          <a:xfrm>
            <a:off x="5802868" y="6324463"/>
            <a:ext cx="991774" cy="249456"/>
            <a:chOff x="1908913" y="850900"/>
            <a:chExt cx="1123884" cy="235426"/>
          </a:xfrm>
        </p:grpSpPr>
        <p:sp>
          <p:nvSpPr>
            <p:cNvPr id="262" name="5-Point Star 261"/>
            <p:cNvSpPr/>
            <p:nvPr/>
          </p:nvSpPr>
          <p:spPr>
            <a:xfrm>
              <a:off x="1908913" y="850900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63" name="5-Point Star 262"/>
            <p:cNvSpPr/>
            <p:nvPr/>
          </p:nvSpPr>
          <p:spPr>
            <a:xfrm>
              <a:off x="2142261" y="854081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64" name="5-Point Star 263"/>
            <p:cNvSpPr/>
            <p:nvPr/>
          </p:nvSpPr>
          <p:spPr>
            <a:xfrm>
              <a:off x="2362911" y="858854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65" name="5-Point Star 264"/>
            <p:cNvSpPr/>
            <p:nvPr/>
          </p:nvSpPr>
          <p:spPr>
            <a:xfrm>
              <a:off x="2588323" y="862036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66" name="5-Point Star 265"/>
            <p:cNvSpPr/>
            <p:nvPr/>
          </p:nvSpPr>
          <p:spPr>
            <a:xfrm>
              <a:off x="2813735" y="866807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pic>
        <p:nvPicPr>
          <p:cNvPr id="267" name="Picture 266" descr="519RccAhHLL._AC_US218_.jpg"/>
          <p:cNvPicPr>
            <a:picLocks noChangeAspect="1"/>
          </p:cNvPicPr>
          <p:nvPr/>
        </p:nvPicPr>
        <p:blipFill rotWithShape="1">
          <a:blip r:embed="rId2">
            <a:alphaModFix amt="69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4678" r="14373"/>
          <a:stretch/>
        </p:blipFill>
        <p:spPr>
          <a:xfrm>
            <a:off x="46663" y="7048621"/>
            <a:ext cx="1031510" cy="1569804"/>
          </a:xfrm>
          <a:prstGeom prst="rect">
            <a:avLst/>
          </a:prstGeom>
        </p:spPr>
      </p:pic>
      <p:pic>
        <p:nvPicPr>
          <p:cNvPr id="268" name="Picture 267" descr="519RccAhHLL._AC_US218_.jpg"/>
          <p:cNvPicPr>
            <a:picLocks noChangeAspect="1"/>
          </p:cNvPicPr>
          <p:nvPr/>
        </p:nvPicPr>
        <p:blipFill rotWithShape="1">
          <a:blip r:embed="rId2">
            <a:alphaModFix amt="69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4678" r="14373"/>
          <a:stretch/>
        </p:blipFill>
        <p:spPr>
          <a:xfrm>
            <a:off x="1168613" y="7056399"/>
            <a:ext cx="1031510" cy="1562025"/>
          </a:xfrm>
          <a:prstGeom prst="rect">
            <a:avLst/>
          </a:prstGeom>
        </p:spPr>
      </p:pic>
      <p:pic>
        <p:nvPicPr>
          <p:cNvPr id="269" name="Picture 268" descr="519RccAhHLL._AC_US218_.jpg"/>
          <p:cNvPicPr>
            <a:picLocks noChangeAspect="1"/>
          </p:cNvPicPr>
          <p:nvPr/>
        </p:nvPicPr>
        <p:blipFill rotWithShape="1">
          <a:blip r:embed="rId2">
            <a:alphaModFix amt="69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4678" r="14373"/>
          <a:stretch/>
        </p:blipFill>
        <p:spPr>
          <a:xfrm>
            <a:off x="2305977" y="7061137"/>
            <a:ext cx="1031510" cy="1554007"/>
          </a:xfrm>
          <a:prstGeom prst="rect">
            <a:avLst/>
          </a:prstGeom>
        </p:spPr>
      </p:pic>
      <p:pic>
        <p:nvPicPr>
          <p:cNvPr id="270" name="Picture 269" descr="519RccAhHLL._AC_US218_.jpg"/>
          <p:cNvPicPr>
            <a:picLocks noChangeAspect="1"/>
          </p:cNvPicPr>
          <p:nvPr/>
        </p:nvPicPr>
        <p:blipFill rotWithShape="1">
          <a:blip r:embed="rId2">
            <a:alphaModFix amt="69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4678" r="14373"/>
          <a:stretch/>
        </p:blipFill>
        <p:spPr>
          <a:xfrm>
            <a:off x="3483438" y="7048620"/>
            <a:ext cx="1031510" cy="1550971"/>
          </a:xfrm>
          <a:prstGeom prst="rect">
            <a:avLst/>
          </a:prstGeom>
        </p:spPr>
      </p:pic>
      <p:pic>
        <p:nvPicPr>
          <p:cNvPr id="271" name="Picture 270" descr="519RccAhHLL._AC_US218_.jpg"/>
          <p:cNvPicPr>
            <a:picLocks noChangeAspect="1"/>
          </p:cNvPicPr>
          <p:nvPr/>
        </p:nvPicPr>
        <p:blipFill rotWithShape="1">
          <a:blip r:embed="rId2">
            <a:alphaModFix amt="69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4678" r="14373"/>
          <a:stretch/>
        </p:blipFill>
        <p:spPr>
          <a:xfrm>
            <a:off x="5771553" y="7048621"/>
            <a:ext cx="1031510" cy="1523930"/>
          </a:xfrm>
          <a:prstGeom prst="rect">
            <a:avLst/>
          </a:prstGeom>
        </p:spPr>
      </p:pic>
      <p:grpSp>
        <p:nvGrpSpPr>
          <p:cNvPr id="272" name="Group 29"/>
          <p:cNvGrpSpPr>
            <a:grpSpLocks/>
          </p:cNvGrpSpPr>
          <p:nvPr/>
        </p:nvGrpSpPr>
        <p:grpSpPr bwMode="auto">
          <a:xfrm>
            <a:off x="35600" y="8622348"/>
            <a:ext cx="991774" cy="249456"/>
            <a:chOff x="1908913" y="850900"/>
            <a:chExt cx="1123884" cy="235426"/>
          </a:xfrm>
        </p:grpSpPr>
        <p:sp>
          <p:nvSpPr>
            <p:cNvPr id="273" name="5-Point Star 272"/>
            <p:cNvSpPr/>
            <p:nvPr/>
          </p:nvSpPr>
          <p:spPr>
            <a:xfrm>
              <a:off x="1908913" y="850900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74" name="5-Point Star 273"/>
            <p:cNvSpPr/>
            <p:nvPr/>
          </p:nvSpPr>
          <p:spPr>
            <a:xfrm>
              <a:off x="2142261" y="854081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75" name="5-Point Star 274"/>
            <p:cNvSpPr/>
            <p:nvPr/>
          </p:nvSpPr>
          <p:spPr>
            <a:xfrm>
              <a:off x="2362911" y="858854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76" name="5-Point Star 275"/>
            <p:cNvSpPr/>
            <p:nvPr/>
          </p:nvSpPr>
          <p:spPr>
            <a:xfrm>
              <a:off x="2588323" y="862036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77" name="5-Point Star 276"/>
            <p:cNvSpPr/>
            <p:nvPr/>
          </p:nvSpPr>
          <p:spPr>
            <a:xfrm>
              <a:off x="2813735" y="866807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sp>
        <p:nvSpPr>
          <p:cNvPr id="279" name="TextBox 278"/>
          <p:cNvSpPr txBox="1"/>
          <p:nvPr/>
        </p:nvSpPr>
        <p:spPr>
          <a:xfrm>
            <a:off x="-88803" y="15984377"/>
            <a:ext cx="70840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__________________________________________________________________________________________</a:t>
            </a:r>
            <a:br>
              <a:rPr lang="en-US" sz="1200" dirty="0" smtClean="0"/>
            </a:br>
            <a:endParaRPr lang="en-US" sz="1200" dirty="0"/>
          </a:p>
        </p:txBody>
      </p:sp>
      <p:pic>
        <p:nvPicPr>
          <p:cNvPr id="280" name="Picture 279" descr="519RccAhHLL._AC_US218_.jpg"/>
          <p:cNvPicPr>
            <a:picLocks noChangeAspect="1"/>
          </p:cNvPicPr>
          <p:nvPr/>
        </p:nvPicPr>
        <p:blipFill rotWithShape="1">
          <a:blip r:embed="rId2">
            <a:alphaModFix amt="69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4678" r="14373"/>
          <a:stretch/>
        </p:blipFill>
        <p:spPr>
          <a:xfrm>
            <a:off x="4664662" y="7048620"/>
            <a:ext cx="1031510" cy="1523931"/>
          </a:xfrm>
          <a:prstGeom prst="rect">
            <a:avLst/>
          </a:prstGeom>
        </p:spPr>
      </p:pic>
      <p:grpSp>
        <p:nvGrpSpPr>
          <p:cNvPr id="281" name="Group 29"/>
          <p:cNvGrpSpPr>
            <a:grpSpLocks/>
          </p:cNvGrpSpPr>
          <p:nvPr/>
        </p:nvGrpSpPr>
        <p:grpSpPr bwMode="auto">
          <a:xfrm>
            <a:off x="1175781" y="8638808"/>
            <a:ext cx="991774" cy="249456"/>
            <a:chOff x="1908913" y="850900"/>
            <a:chExt cx="1123884" cy="235426"/>
          </a:xfrm>
        </p:grpSpPr>
        <p:sp>
          <p:nvSpPr>
            <p:cNvPr id="282" name="5-Point Star 281"/>
            <p:cNvSpPr/>
            <p:nvPr/>
          </p:nvSpPr>
          <p:spPr>
            <a:xfrm>
              <a:off x="1908913" y="850900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83" name="5-Point Star 282"/>
            <p:cNvSpPr/>
            <p:nvPr/>
          </p:nvSpPr>
          <p:spPr>
            <a:xfrm>
              <a:off x="2142261" y="854081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84" name="5-Point Star 283"/>
            <p:cNvSpPr/>
            <p:nvPr/>
          </p:nvSpPr>
          <p:spPr>
            <a:xfrm>
              <a:off x="2362911" y="858854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85" name="5-Point Star 284"/>
            <p:cNvSpPr/>
            <p:nvPr/>
          </p:nvSpPr>
          <p:spPr>
            <a:xfrm>
              <a:off x="2588323" y="862036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86" name="5-Point Star 285"/>
            <p:cNvSpPr/>
            <p:nvPr/>
          </p:nvSpPr>
          <p:spPr>
            <a:xfrm>
              <a:off x="2813735" y="866807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grpSp>
        <p:nvGrpSpPr>
          <p:cNvPr id="287" name="Group 29"/>
          <p:cNvGrpSpPr>
            <a:grpSpLocks/>
          </p:cNvGrpSpPr>
          <p:nvPr/>
        </p:nvGrpSpPr>
        <p:grpSpPr bwMode="auto">
          <a:xfrm>
            <a:off x="2356122" y="8625571"/>
            <a:ext cx="991774" cy="249456"/>
            <a:chOff x="1908913" y="850900"/>
            <a:chExt cx="1123884" cy="235426"/>
          </a:xfrm>
        </p:grpSpPr>
        <p:sp>
          <p:nvSpPr>
            <p:cNvPr id="288" name="5-Point Star 287"/>
            <p:cNvSpPr/>
            <p:nvPr/>
          </p:nvSpPr>
          <p:spPr>
            <a:xfrm>
              <a:off x="1908913" y="850900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89" name="5-Point Star 288"/>
            <p:cNvSpPr/>
            <p:nvPr/>
          </p:nvSpPr>
          <p:spPr>
            <a:xfrm>
              <a:off x="2142261" y="854081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90" name="5-Point Star 289"/>
            <p:cNvSpPr/>
            <p:nvPr/>
          </p:nvSpPr>
          <p:spPr>
            <a:xfrm>
              <a:off x="2362911" y="858854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91" name="5-Point Star 290"/>
            <p:cNvSpPr/>
            <p:nvPr/>
          </p:nvSpPr>
          <p:spPr>
            <a:xfrm>
              <a:off x="2588323" y="862036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92" name="5-Point Star 291"/>
            <p:cNvSpPr/>
            <p:nvPr/>
          </p:nvSpPr>
          <p:spPr>
            <a:xfrm>
              <a:off x="2813735" y="866807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grpSp>
        <p:nvGrpSpPr>
          <p:cNvPr id="293" name="Group 29"/>
          <p:cNvGrpSpPr>
            <a:grpSpLocks/>
          </p:cNvGrpSpPr>
          <p:nvPr/>
        </p:nvGrpSpPr>
        <p:grpSpPr bwMode="auto">
          <a:xfrm>
            <a:off x="3523174" y="8599591"/>
            <a:ext cx="991774" cy="249456"/>
            <a:chOff x="1908913" y="850900"/>
            <a:chExt cx="1123884" cy="235426"/>
          </a:xfrm>
        </p:grpSpPr>
        <p:sp>
          <p:nvSpPr>
            <p:cNvPr id="294" name="5-Point Star 293"/>
            <p:cNvSpPr/>
            <p:nvPr/>
          </p:nvSpPr>
          <p:spPr>
            <a:xfrm>
              <a:off x="1908913" y="850900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95" name="5-Point Star 294"/>
            <p:cNvSpPr/>
            <p:nvPr/>
          </p:nvSpPr>
          <p:spPr>
            <a:xfrm>
              <a:off x="2142261" y="854081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96" name="5-Point Star 295"/>
            <p:cNvSpPr/>
            <p:nvPr/>
          </p:nvSpPr>
          <p:spPr>
            <a:xfrm>
              <a:off x="2362911" y="858854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97" name="5-Point Star 296"/>
            <p:cNvSpPr/>
            <p:nvPr/>
          </p:nvSpPr>
          <p:spPr>
            <a:xfrm>
              <a:off x="2588323" y="862036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98" name="5-Point Star 297"/>
            <p:cNvSpPr/>
            <p:nvPr/>
          </p:nvSpPr>
          <p:spPr>
            <a:xfrm>
              <a:off x="2813735" y="866807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grpSp>
        <p:nvGrpSpPr>
          <p:cNvPr id="299" name="Group 29"/>
          <p:cNvGrpSpPr>
            <a:grpSpLocks/>
          </p:cNvGrpSpPr>
          <p:nvPr/>
        </p:nvGrpSpPr>
        <p:grpSpPr bwMode="auto">
          <a:xfrm>
            <a:off x="4703808" y="8562819"/>
            <a:ext cx="991774" cy="249456"/>
            <a:chOff x="1908913" y="850900"/>
            <a:chExt cx="1123884" cy="235426"/>
          </a:xfrm>
        </p:grpSpPr>
        <p:sp>
          <p:nvSpPr>
            <p:cNvPr id="300" name="5-Point Star 299"/>
            <p:cNvSpPr/>
            <p:nvPr/>
          </p:nvSpPr>
          <p:spPr>
            <a:xfrm>
              <a:off x="1908913" y="850900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01" name="5-Point Star 300"/>
            <p:cNvSpPr/>
            <p:nvPr/>
          </p:nvSpPr>
          <p:spPr>
            <a:xfrm>
              <a:off x="2142261" y="854081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02" name="5-Point Star 301"/>
            <p:cNvSpPr/>
            <p:nvPr/>
          </p:nvSpPr>
          <p:spPr>
            <a:xfrm>
              <a:off x="2362911" y="858854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03" name="5-Point Star 302"/>
            <p:cNvSpPr/>
            <p:nvPr/>
          </p:nvSpPr>
          <p:spPr>
            <a:xfrm>
              <a:off x="2588323" y="862036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04" name="5-Point Star 303"/>
            <p:cNvSpPr/>
            <p:nvPr/>
          </p:nvSpPr>
          <p:spPr>
            <a:xfrm>
              <a:off x="2813735" y="866807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grpSp>
        <p:nvGrpSpPr>
          <p:cNvPr id="305" name="Group 29"/>
          <p:cNvGrpSpPr>
            <a:grpSpLocks/>
          </p:cNvGrpSpPr>
          <p:nvPr/>
        </p:nvGrpSpPr>
        <p:grpSpPr bwMode="auto">
          <a:xfrm>
            <a:off x="5798730" y="8586312"/>
            <a:ext cx="991774" cy="249456"/>
            <a:chOff x="1908913" y="850900"/>
            <a:chExt cx="1123884" cy="235426"/>
          </a:xfrm>
        </p:grpSpPr>
        <p:sp>
          <p:nvSpPr>
            <p:cNvPr id="306" name="5-Point Star 305"/>
            <p:cNvSpPr/>
            <p:nvPr/>
          </p:nvSpPr>
          <p:spPr>
            <a:xfrm>
              <a:off x="1908913" y="850900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07" name="5-Point Star 306"/>
            <p:cNvSpPr/>
            <p:nvPr/>
          </p:nvSpPr>
          <p:spPr>
            <a:xfrm>
              <a:off x="2142261" y="854081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08" name="5-Point Star 307"/>
            <p:cNvSpPr/>
            <p:nvPr/>
          </p:nvSpPr>
          <p:spPr>
            <a:xfrm>
              <a:off x="2362911" y="858854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09" name="5-Point Star 308"/>
            <p:cNvSpPr/>
            <p:nvPr/>
          </p:nvSpPr>
          <p:spPr>
            <a:xfrm>
              <a:off x="2588323" y="862036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10" name="5-Point Star 309"/>
            <p:cNvSpPr/>
            <p:nvPr/>
          </p:nvSpPr>
          <p:spPr>
            <a:xfrm>
              <a:off x="2813735" y="866807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87001345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41nfuGLxrHL._AC_US218_.jpg"/>
          <p:cNvPicPr>
            <a:picLocks noChangeAspect="1"/>
          </p:cNvPicPr>
          <p:nvPr/>
        </p:nvPicPr>
        <p:blipFill rotWithShape="1">
          <a:blip r:embed="rId2">
            <a:alphaModFix amt="71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67" r="16208"/>
          <a:stretch/>
        </p:blipFill>
        <p:spPr>
          <a:xfrm>
            <a:off x="-16934" y="0"/>
            <a:ext cx="1013726" cy="1453896"/>
          </a:xfrm>
          <a:prstGeom prst="rect">
            <a:avLst/>
          </a:prstGeom>
        </p:spPr>
      </p:pic>
      <p:pic>
        <p:nvPicPr>
          <p:cNvPr id="6" name="Picture 5" descr="41nfuGLxrHL._AC_US218_.jpg"/>
          <p:cNvPicPr>
            <a:picLocks noChangeAspect="1"/>
          </p:cNvPicPr>
          <p:nvPr/>
        </p:nvPicPr>
        <p:blipFill rotWithShape="1">
          <a:blip r:embed="rId2">
            <a:alphaModFix amt="71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67" r="16208"/>
          <a:stretch/>
        </p:blipFill>
        <p:spPr>
          <a:xfrm>
            <a:off x="1490132" y="0"/>
            <a:ext cx="1013726" cy="1453896"/>
          </a:xfrm>
          <a:prstGeom prst="rect">
            <a:avLst/>
          </a:prstGeom>
        </p:spPr>
      </p:pic>
      <p:pic>
        <p:nvPicPr>
          <p:cNvPr id="7" name="Picture 6" descr="41nfuGLxrHL._AC_US218_.jpg"/>
          <p:cNvPicPr>
            <a:picLocks noChangeAspect="1"/>
          </p:cNvPicPr>
          <p:nvPr/>
        </p:nvPicPr>
        <p:blipFill rotWithShape="1">
          <a:blip r:embed="rId2">
            <a:alphaModFix amt="71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67" r="16208"/>
          <a:stretch/>
        </p:blipFill>
        <p:spPr>
          <a:xfrm>
            <a:off x="2997199" y="0"/>
            <a:ext cx="1013726" cy="1453896"/>
          </a:xfrm>
          <a:prstGeom prst="rect">
            <a:avLst/>
          </a:prstGeom>
        </p:spPr>
      </p:pic>
      <p:pic>
        <p:nvPicPr>
          <p:cNvPr id="8" name="Picture 7" descr="41nfuGLxrHL._AC_US218_.jpg"/>
          <p:cNvPicPr>
            <a:picLocks noChangeAspect="1"/>
          </p:cNvPicPr>
          <p:nvPr/>
        </p:nvPicPr>
        <p:blipFill rotWithShape="1">
          <a:blip r:embed="rId2">
            <a:alphaModFix amt="71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67" r="16208"/>
          <a:stretch/>
        </p:blipFill>
        <p:spPr>
          <a:xfrm>
            <a:off x="4402668" y="0"/>
            <a:ext cx="1013726" cy="1453896"/>
          </a:xfrm>
          <a:prstGeom prst="rect">
            <a:avLst/>
          </a:prstGeom>
        </p:spPr>
      </p:pic>
      <p:pic>
        <p:nvPicPr>
          <p:cNvPr id="9" name="Picture 8" descr="41nfuGLxrHL._AC_US218_.jpg"/>
          <p:cNvPicPr>
            <a:picLocks noChangeAspect="1"/>
          </p:cNvPicPr>
          <p:nvPr/>
        </p:nvPicPr>
        <p:blipFill rotWithShape="1">
          <a:blip r:embed="rId2">
            <a:alphaModFix amt="71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67" r="16208"/>
          <a:stretch/>
        </p:blipFill>
        <p:spPr>
          <a:xfrm>
            <a:off x="5844274" y="0"/>
            <a:ext cx="1013726" cy="1453896"/>
          </a:xfrm>
          <a:prstGeom prst="rect">
            <a:avLst/>
          </a:prstGeom>
        </p:spPr>
      </p:pic>
      <p:grpSp>
        <p:nvGrpSpPr>
          <p:cNvPr id="10" name="Group 29"/>
          <p:cNvGrpSpPr>
            <a:grpSpLocks/>
          </p:cNvGrpSpPr>
          <p:nvPr/>
        </p:nvGrpSpPr>
        <p:grpSpPr bwMode="auto">
          <a:xfrm>
            <a:off x="1503753" y="1434027"/>
            <a:ext cx="1069357" cy="242889"/>
            <a:chOff x="1908913" y="850900"/>
            <a:chExt cx="1123884" cy="235426"/>
          </a:xfrm>
        </p:grpSpPr>
        <p:sp>
          <p:nvSpPr>
            <p:cNvPr id="11" name="5-Point Star 10"/>
            <p:cNvSpPr/>
            <p:nvPr/>
          </p:nvSpPr>
          <p:spPr>
            <a:xfrm>
              <a:off x="1908913" y="850900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2" name="5-Point Star 11"/>
            <p:cNvSpPr/>
            <p:nvPr/>
          </p:nvSpPr>
          <p:spPr>
            <a:xfrm>
              <a:off x="2142261" y="854081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3" name="5-Point Star 12"/>
            <p:cNvSpPr/>
            <p:nvPr/>
          </p:nvSpPr>
          <p:spPr>
            <a:xfrm>
              <a:off x="2362911" y="858854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4" name="5-Point Star 13"/>
            <p:cNvSpPr/>
            <p:nvPr/>
          </p:nvSpPr>
          <p:spPr>
            <a:xfrm>
              <a:off x="2588323" y="862036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5" name="5-Point Star 14"/>
            <p:cNvSpPr/>
            <p:nvPr/>
          </p:nvSpPr>
          <p:spPr>
            <a:xfrm>
              <a:off x="2813735" y="866807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grpSp>
        <p:nvGrpSpPr>
          <p:cNvPr id="16" name="Group 29"/>
          <p:cNvGrpSpPr>
            <a:grpSpLocks/>
          </p:cNvGrpSpPr>
          <p:nvPr/>
        </p:nvGrpSpPr>
        <p:grpSpPr bwMode="auto">
          <a:xfrm>
            <a:off x="39736" y="1434027"/>
            <a:ext cx="1069357" cy="242889"/>
            <a:chOff x="1908913" y="850900"/>
            <a:chExt cx="1123884" cy="235426"/>
          </a:xfrm>
        </p:grpSpPr>
        <p:sp>
          <p:nvSpPr>
            <p:cNvPr id="17" name="5-Point Star 16"/>
            <p:cNvSpPr/>
            <p:nvPr/>
          </p:nvSpPr>
          <p:spPr>
            <a:xfrm>
              <a:off x="1908913" y="850900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8" name="5-Point Star 17"/>
            <p:cNvSpPr/>
            <p:nvPr/>
          </p:nvSpPr>
          <p:spPr>
            <a:xfrm>
              <a:off x="2142261" y="854081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9" name="5-Point Star 18"/>
            <p:cNvSpPr/>
            <p:nvPr/>
          </p:nvSpPr>
          <p:spPr>
            <a:xfrm>
              <a:off x="2362911" y="858854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0" name="5-Point Star 19"/>
            <p:cNvSpPr/>
            <p:nvPr/>
          </p:nvSpPr>
          <p:spPr>
            <a:xfrm>
              <a:off x="2588323" y="862036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1" name="5-Point Star 20"/>
            <p:cNvSpPr/>
            <p:nvPr/>
          </p:nvSpPr>
          <p:spPr>
            <a:xfrm>
              <a:off x="2813735" y="866807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grpSp>
        <p:nvGrpSpPr>
          <p:cNvPr id="22" name="Group 29"/>
          <p:cNvGrpSpPr>
            <a:grpSpLocks/>
          </p:cNvGrpSpPr>
          <p:nvPr/>
        </p:nvGrpSpPr>
        <p:grpSpPr bwMode="auto">
          <a:xfrm>
            <a:off x="2998837" y="1445516"/>
            <a:ext cx="1069357" cy="242889"/>
            <a:chOff x="1908913" y="850900"/>
            <a:chExt cx="1123884" cy="235426"/>
          </a:xfrm>
        </p:grpSpPr>
        <p:sp>
          <p:nvSpPr>
            <p:cNvPr id="23" name="5-Point Star 22"/>
            <p:cNvSpPr/>
            <p:nvPr/>
          </p:nvSpPr>
          <p:spPr>
            <a:xfrm>
              <a:off x="1908913" y="850900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4" name="5-Point Star 23"/>
            <p:cNvSpPr/>
            <p:nvPr/>
          </p:nvSpPr>
          <p:spPr>
            <a:xfrm>
              <a:off x="2142261" y="854081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5" name="5-Point Star 24"/>
            <p:cNvSpPr/>
            <p:nvPr/>
          </p:nvSpPr>
          <p:spPr>
            <a:xfrm>
              <a:off x="2362911" y="858854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6" name="5-Point Star 25"/>
            <p:cNvSpPr/>
            <p:nvPr/>
          </p:nvSpPr>
          <p:spPr>
            <a:xfrm>
              <a:off x="2588323" y="862036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7" name="5-Point Star 26"/>
            <p:cNvSpPr/>
            <p:nvPr/>
          </p:nvSpPr>
          <p:spPr>
            <a:xfrm>
              <a:off x="2813735" y="866807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grpSp>
        <p:nvGrpSpPr>
          <p:cNvPr id="28" name="Group 29"/>
          <p:cNvGrpSpPr>
            <a:grpSpLocks/>
          </p:cNvGrpSpPr>
          <p:nvPr/>
        </p:nvGrpSpPr>
        <p:grpSpPr bwMode="auto">
          <a:xfrm>
            <a:off x="4383137" y="1445516"/>
            <a:ext cx="1069357" cy="242889"/>
            <a:chOff x="1908913" y="850900"/>
            <a:chExt cx="1123884" cy="235426"/>
          </a:xfrm>
        </p:grpSpPr>
        <p:sp>
          <p:nvSpPr>
            <p:cNvPr id="29" name="5-Point Star 28"/>
            <p:cNvSpPr/>
            <p:nvPr/>
          </p:nvSpPr>
          <p:spPr>
            <a:xfrm>
              <a:off x="1908913" y="850900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0" name="5-Point Star 29"/>
            <p:cNvSpPr/>
            <p:nvPr/>
          </p:nvSpPr>
          <p:spPr>
            <a:xfrm>
              <a:off x="2142261" y="854081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1" name="5-Point Star 30"/>
            <p:cNvSpPr/>
            <p:nvPr/>
          </p:nvSpPr>
          <p:spPr>
            <a:xfrm>
              <a:off x="2362911" y="858854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2" name="5-Point Star 31"/>
            <p:cNvSpPr/>
            <p:nvPr/>
          </p:nvSpPr>
          <p:spPr>
            <a:xfrm>
              <a:off x="2588323" y="862036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3" name="5-Point Star 32"/>
            <p:cNvSpPr/>
            <p:nvPr/>
          </p:nvSpPr>
          <p:spPr>
            <a:xfrm>
              <a:off x="2813735" y="866807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grpSp>
        <p:nvGrpSpPr>
          <p:cNvPr id="34" name="Group 29"/>
          <p:cNvGrpSpPr>
            <a:grpSpLocks/>
          </p:cNvGrpSpPr>
          <p:nvPr/>
        </p:nvGrpSpPr>
        <p:grpSpPr bwMode="auto">
          <a:xfrm>
            <a:off x="5790997" y="1432387"/>
            <a:ext cx="1069357" cy="242889"/>
            <a:chOff x="1908913" y="850900"/>
            <a:chExt cx="1123884" cy="235426"/>
          </a:xfrm>
        </p:grpSpPr>
        <p:sp>
          <p:nvSpPr>
            <p:cNvPr id="35" name="5-Point Star 34"/>
            <p:cNvSpPr/>
            <p:nvPr/>
          </p:nvSpPr>
          <p:spPr>
            <a:xfrm>
              <a:off x="1908913" y="850900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6" name="5-Point Star 35"/>
            <p:cNvSpPr/>
            <p:nvPr/>
          </p:nvSpPr>
          <p:spPr>
            <a:xfrm>
              <a:off x="2142261" y="854081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7" name="5-Point Star 36"/>
            <p:cNvSpPr/>
            <p:nvPr/>
          </p:nvSpPr>
          <p:spPr>
            <a:xfrm>
              <a:off x="2362911" y="858854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8" name="5-Point Star 37"/>
            <p:cNvSpPr/>
            <p:nvPr/>
          </p:nvSpPr>
          <p:spPr>
            <a:xfrm>
              <a:off x="2588323" y="862036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9" name="5-Point Star 38"/>
            <p:cNvSpPr/>
            <p:nvPr/>
          </p:nvSpPr>
          <p:spPr>
            <a:xfrm>
              <a:off x="2813735" y="866807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sp>
        <p:nvSpPr>
          <p:cNvPr id="40" name="TextBox 39"/>
          <p:cNvSpPr txBox="1"/>
          <p:nvPr/>
        </p:nvSpPr>
        <p:spPr>
          <a:xfrm>
            <a:off x="-33866" y="1798850"/>
            <a:ext cx="70840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__________________________________________________________________________________________</a:t>
            </a:r>
            <a:br>
              <a:rPr lang="en-US" sz="1200" dirty="0" smtClean="0"/>
            </a:br>
            <a:endParaRPr lang="en-US" sz="1200" dirty="0"/>
          </a:p>
        </p:txBody>
      </p:sp>
      <p:pic>
        <p:nvPicPr>
          <p:cNvPr id="41" name="Picture 40" descr="41nfuGLxrHL._AC_US218_.jpg"/>
          <p:cNvPicPr>
            <a:picLocks noChangeAspect="1"/>
          </p:cNvPicPr>
          <p:nvPr/>
        </p:nvPicPr>
        <p:blipFill rotWithShape="1">
          <a:blip r:embed="rId2">
            <a:alphaModFix amt="71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67" r="16208"/>
          <a:stretch/>
        </p:blipFill>
        <p:spPr>
          <a:xfrm>
            <a:off x="0" y="2269064"/>
            <a:ext cx="1013726" cy="1453896"/>
          </a:xfrm>
          <a:prstGeom prst="rect">
            <a:avLst/>
          </a:prstGeom>
        </p:spPr>
      </p:pic>
      <p:pic>
        <p:nvPicPr>
          <p:cNvPr id="42" name="Picture 41" descr="41nfuGLxrHL._AC_US218_.jpg"/>
          <p:cNvPicPr>
            <a:picLocks noChangeAspect="1"/>
          </p:cNvPicPr>
          <p:nvPr/>
        </p:nvPicPr>
        <p:blipFill rotWithShape="1">
          <a:blip r:embed="rId2">
            <a:alphaModFix amt="71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67" r="16208"/>
          <a:stretch/>
        </p:blipFill>
        <p:spPr>
          <a:xfrm>
            <a:off x="1507066" y="2269064"/>
            <a:ext cx="1013726" cy="1453896"/>
          </a:xfrm>
          <a:prstGeom prst="rect">
            <a:avLst/>
          </a:prstGeom>
        </p:spPr>
      </p:pic>
      <p:pic>
        <p:nvPicPr>
          <p:cNvPr id="43" name="Picture 42" descr="41nfuGLxrHL._AC_US218_.jpg"/>
          <p:cNvPicPr>
            <a:picLocks noChangeAspect="1"/>
          </p:cNvPicPr>
          <p:nvPr/>
        </p:nvPicPr>
        <p:blipFill rotWithShape="1">
          <a:blip r:embed="rId2">
            <a:alphaModFix amt="71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67" r="16208"/>
          <a:stretch/>
        </p:blipFill>
        <p:spPr>
          <a:xfrm>
            <a:off x="3014133" y="2269064"/>
            <a:ext cx="1013726" cy="1453896"/>
          </a:xfrm>
          <a:prstGeom prst="rect">
            <a:avLst/>
          </a:prstGeom>
        </p:spPr>
      </p:pic>
      <p:pic>
        <p:nvPicPr>
          <p:cNvPr id="44" name="Picture 43" descr="41nfuGLxrHL._AC_US218_.jpg"/>
          <p:cNvPicPr>
            <a:picLocks noChangeAspect="1"/>
          </p:cNvPicPr>
          <p:nvPr/>
        </p:nvPicPr>
        <p:blipFill rotWithShape="1">
          <a:blip r:embed="rId2">
            <a:alphaModFix amt="71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67" r="16208"/>
          <a:stretch/>
        </p:blipFill>
        <p:spPr>
          <a:xfrm>
            <a:off x="4419602" y="2269064"/>
            <a:ext cx="1013726" cy="1453896"/>
          </a:xfrm>
          <a:prstGeom prst="rect">
            <a:avLst/>
          </a:prstGeom>
        </p:spPr>
      </p:pic>
      <p:pic>
        <p:nvPicPr>
          <p:cNvPr id="45" name="Picture 44" descr="41nfuGLxrHL._AC_US218_.jpg"/>
          <p:cNvPicPr>
            <a:picLocks noChangeAspect="1"/>
          </p:cNvPicPr>
          <p:nvPr/>
        </p:nvPicPr>
        <p:blipFill rotWithShape="1">
          <a:blip r:embed="rId2">
            <a:alphaModFix amt="71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67" r="16208"/>
          <a:stretch/>
        </p:blipFill>
        <p:spPr>
          <a:xfrm>
            <a:off x="5861208" y="2269064"/>
            <a:ext cx="1013726" cy="1453896"/>
          </a:xfrm>
          <a:prstGeom prst="rect">
            <a:avLst/>
          </a:prstGeom>
        </p:spPr>
      </p:pic>
      <p:grpSp>
        <p:nvGrpSpPr>
          <p:cNvPr id="46" name="Group 29"/>
          <p:cNvGrpSpPr>
            <a:grpSpLocks/>
          </p:cNvGrpSpPr>
          <p:nvPr/>
        </p:nvGrpSpPr>
        <p:grpSpPr bwMode="auto">
          <a:xfrm>
            <a:off x="1520687" y="3703091"/>
            <a:ext cx="1069357" cy="242889"/>
            <a:chOff x="1908913" y="850900"/>
            <a:chExt cx="1123884" cy="235426"/>
          </a:xfrm>
        </p:grpSpPr>
        <p:sp>
          <p:nvSpPr>
            <p:cNvPr id="47" name="5-Point Star 46"/>
            <p:cNvSpPr/>
            <p:nvPr/>
          </p:nvSpPr>
          <p:spPr>
            <a:xfrm>
              <a:off x="1908913" y="850900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48" name="5-Point Star 47"/>
            <p:cNvSpPr/>
            <p:nvPr/>
          </p:nvSpPr>
          <p:spPr>
            <a:xfrm>
              <a:off x="2142261" y="854081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49" name="5-Point Star 48"/>
            <p:cNvSpPr/>
            <p:nvPr/>
          </p:nvSpPr>
          <p:spPr>
            <a:xfrm>
              <a:off x="2362911" y="858854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50" name="5-Point Star 49"/>
            <p:cNvSpPr/>
            <p:nvPr/>
          </p:nvSpPr>
          <p:spPr>
            <a:xfrm>
              <a:off x="2588323" y="862036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51" name="5-Point Star 50"/>
            <p:cNvSpPr/>
            <p:nvPr/>
          </p:nvSpPr>
          <p:spPr>
            <a:xfrm>
              <a:off x="2813735" y="866807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grpSp>
        <p:nvGrpSpPr>
          <p:cNvPr id="52" name="Group 29"/>
          <p:cNvGrpSpPr>
            <a:grpSpLocks/>
          </p:cNvGrpSpPr>
          <p:nvPr/>
        </p:nvGrpSpPr>
        <p:grpSpPr bwMode="auto">
          <a:xfrm>
            <a:off x="56670" y="3703091"/>
            <a:ext cx="1069357" cy="242889"/>
            <a:chOff x="1908913" y="850900"/>
            <a:chExt cx="1123884" cy="235426"/>
          </a:xfrm>
        </p:grpSpPr>
        <p:sp>
          <p:nvSpPr>
            <p:cNvPr id="53" name="5-Point Star 52"/>
            <p:cNvSpPr/>
            <p:nvPr/>
          </p:nvSpPr>
          <p:spPr>
            <a:xfrm>
              <a:off x="1908913" y="850900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54" name="5-Point Star 53"/>
            <p:cNvSpPr/>
            <p:nvPr/>
          </p:nvSpPr>
          <p:spPr>
            <a:xfrm>
              <a:off x="2142261" y="854081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55" name="5-Point Star 54"/>
            <p:cNvSpPr/>
            <p:nvPr/>
          </p:nvSpPr>
          <p:spPr>
            <a:xfrm>
              <a:off x="2362911" y="858854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56" name="5-Point Star 55"/>
            <p:cNvSpPr/>
            <p:nvPr/>
          </p:nvSpPr>
          <p:spPr>
            <a:xfrm>
              <a:off x="2588323" y="862036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57" name="5-Point Star 56"/>
            <p:cNvSpPr/>
            <p:nvPr/>
          </p:nvSpPr>
          <p:spPr>
            <a:xfrm>
              <a:off x="2813735" y="866807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grpSp>
        <p:nvGrpSpPr>
          <p:cNvPr id="58" name="Group 29"/>
          <p:cNvGrpSpPr>
            <a:grpSpLocks/>
          </p:cNvGrpSpPr>
          <p:nvPr/>
        </p:nvGrpSpPr>
        <p:grpSpPr bwMode="auto">
          <a:xfrm>
            <a:off x="3015771" y="3714580"/>
            <a:ext cx="1069357" cy="242889"/>
            <a:chOff x="1908913" y="850900"/>
            <a:chExt cx="1123884" cy="235426"/>
          </a:xfrm>
        </p:grpSpPr>
        <p:sp>
          <p:nvSpPr>
            <p:cNvPr id="59" name="5-Point Star 58"/>
            <p:cNvSpPr/>
            <p:nvPr/>
          </p:nvSpPr>
          <p:spPr>
            <a:xfrm>
              <a:off x="1908913" y="850900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60" name="5-Point Star 59"/>
            <p:cNvSpPr/>
            <p:nvPr/>
          </p:nvSpPr>
          <p:spPr>
            <a:xfrm>
              <a:off x="2142261" y="854081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61" name="5-Point Star 60"/>
            <p:cNvSpPr/>
            <p:nvPr/>
          </p:nvSpPr>
          <p:spPr>
            <a:xfrm>
              <a:off x="2362911" y="858854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62" name="5-Point Star 61"/>
            <p:cNvSpPr/>
            <p:nvPr/>
          </p:nvSpPr>
          <p:spPr>
            <a:xfrm>
              <a:off x="2588323" y="862036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63" name="5-Point Star 62"/>
            <p:cNvSpPr/>
            <p:nvPr/>
          </p:nvSpPr>
          <p:spPr>
            <a:xfrm>
              <a:off x="2813735" y="866807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grpSp>
        <p:nvGrpSpPr>
          <p:cNvPr id="64" name="Group 29"/>
          <p:cNvGrpSpPr>
            <a:grpSpLocks/>
          </p:cNvGrpSpPr>
          <p:nvPr/>
        </p:nvGrpSpPr>
        <p:grpSpPr bwMode="auto">
          <a:xfrm>
            <a:off x="4412771" y="3720930"/>
            <a:ext cx="1069357" cy="242889"/>
            <a:chOff x="1908913" y="850900"/>
            <a:chExt cx="1123884" cy="235426"/>
          </a:xfrm>
        </p:grpSpPr>
        <p:sp>
          <p:nvSpPr>
            <p:cNvPr id="65" name="5-Point Star 64"/>
            <p:cNvSpPr/>
            <p:nvPr/>
          </p:nvSpPr>
          <p:spPr>
            <a:xfrm>
              <a:off x="1908913" y="850900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66" name="5-Point Star 65"/>
            <p:cNvSpPr/>
            <p:nvPr/>
          </p:nvSpPr>
          <p:spPr>
            <a:xfrm>
              <a:off x="2142261" y="854081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67" name="5-Point Star 66"/>
            <p:cNvSpPr/>
            <p:nvPr/>
          </p:nvSpPr>
          <p:spPr>
            <a:xfrm>
              <a:off x="2362911" y="858854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68" name="5-Point Star 67"/>
            <p:cNvSpPr/>
            <p:nvPr/>
          </p:nvSpPr>
          <p:spPr>
            <a:xfrm>
              <a:off x="2588323" y="862036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69" name="5-Point Star 68"/>
            <p:cNvSpPr/>
            <p:nvPr/>
          </p:nvSpPr>
          <p:spPr>
            <a:xfrm>
              <a:off x="2813735" y="866807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grpSp>
        <p:nvGrpSpPr>
          <p:cNvPr id="70" name="Group 29"/>
          <p:cNvGrpSpPr>
            <a:grpSpLocks/>
          </p:cNvGrpSpPr>
          <p:nvPr/>
        </p:nvGrpSpPr>
        <p:grpSpPr bwMode="auto">
          <a:xfrm>
            <a:off x="5807931" y="3701451"/>
            <a:ext cx="1069357" cy="242889"/>
            <a:chOff x="1908913" y="850900"/>
            <a:chExt cx="1123884" cy="235426"/>
          </a:xfrm>
        </p:grpSpPr>
        <p:sp>
          <p:nvSpPr>
            <p:cNvPr id="71" name="5-Point Star 70"/>
            <p:cNvSpPr/>
            <p:nvPr/>
          </p:nvSpPr>
          <p:spPr>
            <a:xfrm>
              <a:off x="1908913" y="850900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72" name="5-Point Star 71"/>
            <p:cNvSpPr/>
            <p:nvPr/>
          </p:nvSpPr>
          <p:spPr>
            <a:xfrm>
              <a:off x="2142261" y="854081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73" name="5-Point Star 72"/>
            <p:cNvSpPr/>
            <p:nvPr/>
          </p:nvSpPr>
          <p:spPr>
            <a:xfrm>
              <a:off x="2362911" y="858854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74" name="5-Point Star 73"/>
            <p:cNvSpPr/>
            <p:nvPr/>
          </p:nvSpPr>
          <p:spPr>
            <a:xfrm>
              <a:off x="2588323" y="862036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75" name="5-Point Star 74"/>
            <p:cNvSpPr/>
            <p:nvPr/>
          </p:nvSpPr>
          <p:spPr>
            <a:xfrm>
              <a:off x="2813735" y="866807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sp>
        <p:nvSpPr>
          <p:cNvPr id="76" name="TextBox 75"/>
          <p:cNvSpPr txBox="1"/>
          <p:nvPr/>
        </p:nvSpPr>
        <p:spPr>
          <a:xfrm>
            <a:off x="-16932" y="4067914"/>
            <a:ext cx="70840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__________________________________________________________________________________________</a:t>
            </a:r>
            <a:br>
              <a:rPr lang="en-US" sz="1200" dirty="0" smtClean="0"/>
            </a:br>
            <a:endParaRPr lang="en-US" sz="1200" dirty="0"/>
          </a:p>
        </p:txBody>
      </p:sp>
      <p:pic>
        <p:nvPicPr>
          <p:cNvPr id="78" name="Picture 77" descr="41nfuGLxrHL._AC_US218_.jpg"/>
          <p:cNvPicPr>
            <a:picLocks noChangeAspect="1"/>
          </p:cNvPicPr>
          <p:nvPr/>
        </p:nvPicPr>
        <p:blipFill rotWithShape="1">
          <a:blip r:embed="rId2">
            <a:alphaModFix amt="71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67" r="16208"/>
          <a:stretch/>
        </p:blipFill>
        <p:spPr>
          <a:xfrm>
            <a:off x="-19359" y="4749885"/>
            <a:ext cx="1013726" cy="1453896"/>
          </a:xfrm>
          <a:prstGeom prst="rect">
            <a:avLst/>
          </a:prstGeom>
        </p:spPr>
      </p:pic>
      <p:pic>
        <p:nvPicPr>
          <p:cNvPr id="79" name="Picture 78" descr="41nfuGLxrHL._AC_US218_.jpg"/>
          <p:cNvPicPr>
            <a:picLocks noChangeAspect="1"/>
          </p:cNvPicPr>
          <p:nvPr/>
        </p:nvPicPr>
        <p:blipFill rotWithShape="1">
          <a:blip r:embed="rId2">
            <a:alphaModFix amt="71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67" r="16208"/>
          <a:stretch/>
        </p:blipFill>
        <p:spPr>
          <a:xfrm>
            <a:off x="1487707" y="4749885"/>
            <a:ext cx="1013726" cy="1453896"/>
          </a:xfrm>
          <a:prstGeom prst="rect">
            <a:avLst/>
          </a:prstGeom>
        </p:spPr>
      </p:pic>
      <p:pic>
        <p:nvPicPr>
          <p:cNvPr id="80" name="Picture 79" descr="41nfuGLxrHL._AC_US218_.jpg"/>
          <p:cNvPicPr>
            <a:picLocks noChangeAspect="1"/>
          </p:cNvPicPr>
          <p:nvPr/>
        </p:nvPicPr>
        <p:blipFill rotWithShape="1">
          <a:blip r:embed="rId2">
            <a:alphaModFix amt="71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67" r="16208"/>
          <a:stretch/>
        </p:blipFill>
        <p:spPr>
          <a:xfrm>
            <a:off x="2994774" y="4749885"/>
            <a:ext cx="1013726" cy="1453896"/>
          </a:xfrm>
          <a:prstGeom prst="rect">
            <a:avLst/>
          </a:prstGeom>
        </p:spPr>
      </p:pic>
      <p:pic>
        <p:nvPicPr>
          <p:cNvPr id="81" name="Picture 80" descr="41nfuGLxrHL._AC_US218_.jpg"/>
          <p:cNvPicPr>
            <a:picLocks noChangeAspect="1"/>
          </p:cNvPicPr>
          <p:nvPr/>
        </p:nvPicPr>
        <p:blipFill rotWithShape="1">
          <a:blip r:embed="rId2">
            <a:alphaModFix amt="71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67" r="16208"/>
          <a:stretch/>
        </p:blipFill>
        <p:spPr>
          <a:xfrm>
            <a:off x="4400243" y="4749885"/>
            <a:ext cx="1013726" cy="1453896"/>
          </a:xfrm>
          <a:prstGeom prst="rect">
            <a:avLst/>
          </a:prstGeom>
        </p:spPr>
      </p:pic>
      <p:pic>
        <p:nvPicPr>
          <p:cNvPr id="82" name="Picture 81" descr="41nfuGLxrHL._AC_US218_.jpg"/>
          <p:cNvPicPr>
            <a:picLocks noChangeAspect="1"/>
          </p:cNvPicPr>
          <p:nvPr/>
        </p:nvPicPr>
        <p:blipFill rotWithShape="1">
          <a:blip r:embed="rId2">
            <a:alphaModFix amt="71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67" r="16208"/>
          <a:stretch/>
        </p:blipFill>
        <p:spPr>
          <a:xfrm>
            <a:off x="5841849" y="4749885"/>
            <a:ext cx="1013726" cy="1453896"/>
          </a:xfrm>
          <a:prstGeom prst="rect">
            <a:avLst/>
          </a:prstGeom>
        </p:spPr>
      </p:pic>
      <p:grpSp>
        <p:nvGrpSpPr>
          <p:cNvPr id="83" name="Group 29"/>
          <p:cNvGrpSpPr>
            <a:grpSpLocks/>
          </p:cNvGrpSpPr>
          <p:nvPr/>
        </p:nvGrpSpPr>
        <p:grpSpPr bwMode="auto">
          <a:xfrm>
            <a:off x="1501328" y="6183912"/>
            <a:ext cx="1069357" cy="242889"/>
            <a:chOff x="1908913" y="850900"/>
            <a:chExt cx="1123884" cy="235426"/>
          </a:xfrm>
        </p:grpSpPr>
        <p:sp>
          <p:nvSpPr>
            <p:cNvPr id="84" name="5-Point Star 83"/>
            <p:cNvSpPr/>
            <p:nvPr/>
          </p:nvSpPr>
          <p:spPr>
            <a:xfrm>
              <a:off x="1908913" y="850900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85" name="5-Point Star 84"/>
            <p:cNvSpPr/>
            <p:nvPr/>
          </p:nvSpPr>
          <p:spPr>
            <a:xfrm>
              <a:off x="2142261" y="854081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86" name="5-Point Star 85"/>
            <p:cNvSpPr/>
            <p:nvPr/>
          </p:nvSpPr>
          <p:spPr>
            <a:xfrm>
              <a:off x="2362911" y="858854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87" name="5-Point Star 86"/>
            <p:cNvSpPr/>
            <p:nvPr/>
          </p:nvSpPr>
          <p:spPr>
            <a:xfrm>
              <a:off x="2588323" y="862036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88" name="5-Point Star 87"/>
            <p:cNvSpPr/>
            <p:nvPr/>
          </p:nvSpPr>
          <p:spPr>
            <a:xfrm>
              <a:off x="2813735" y="866807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grpSp>
        <p:nvGrpSpPr>
          <p:cNvPr id="89" name="Group 29"/>
          <p:cNvGrpSpPr>
            <a:grpSpLocks/>
          </p:cNvGrpSpPr>
          <p:nvPr/>
        </p:nvGrpSpPr>
        <p:grpSpPr bwMode="auto">
          <a:xfrm>
            <a:off x="37311" y="6183912"/>
            <a:ext cx="1069357" cy="242889"/>
            <a:chOff x="1908913" y="850900"/>
            <a:chExt cx="1123884" cy="235426"/>
          </a:xfrm>
        </p:grpSpPr>
        <p:sp>
          <p:nvSpPr>
            <p:cNvPr id="90" name="5-Point Star 89"/>
            <p:cNvSpPr/>
            <p:nvPr/>
          </p:nvSpPr>
          <p:spPr>
            <a:xfrm>
              <a:off x="1908913" y="850900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91" name="5-Point Star 90"/>
            <p:cNvSpPr/>
            <p:nvPr/>
          </p:nvSpPr>
          <p:spPr>
            <a:xfrm>
              <a:off x="2142261" y="854081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92" name="5-Point Star 91"/>
            <p:cNvSpPr/>
            <p:nvPr/>
          </p:nvSpPr>
          <p:spPr>
            <a:xfrm>
              <a:off x="2362911" y="858854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93" name="5-Point Star 92"/>
            <p:cNvSpPr/>
            <p:nvPr/>
          </p:nvSpPr>
          <p:spPr>
            <a:xfrm>
              <a:off x="2588323" y="862036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94" name="5-Point Star 93"/>
            <p:cNvSpPr/>
            <p:nvPr/>
          </p:nvSpPr>
          <p:spPr>
            <a:xfrm>
              <a:off x="2813735" y="866807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grpSp>
        <p:nvGrpSpPr>
          <p:cNvPr id="95" name="Group 29"/>
          <p:cNvGrpSpPr>
            <a:grpSpLocks/>
          </p:cNvGrpSpPr>
          <p:nvPr/>
        </p:nvGrpSpPr>
        <p:grpSpPr bwMode="auto">
          <a:xfrm>
            <a:off x="2996412" y="6195401"/>
            <a:ext cx="1069357" cy="242889"/>
            <a:chOff x="1908913" y="850900"/>
            <a:chExt cx="1123884" cy="235426"/>
          </a:xfrm>
        </p:grpSpPr>
        <p:sp>
          <p:nvSpPr>
            <p:cNvPr id="96" name="5-Point Star 95"/>
            <p:cNvSpPr/>
            <p:nvPr/>
          </p:nvSpPr>
          <p:spPr>
            <a:xfrm>
              <a:off x="1908913" y="850900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97" name="5-Point Star 96"/>
            <p:cNvSpPr/>
            <p:nvPr/>
          </p:nvSpPr>
          <p:spPr>
            <a:xfrm>
              <a:off x="2142261" y="854081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98" name="5-Point Star 97"/>
            <p:cNvSpPr/>
            <p:nvPr/>
          </p:nvSpPr>
          <p:spPr>
            <a:xfrm>
              <a:off x="2362911" y="858854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99" name="5-Point Star 98"/>
            <p:cNvSpPr/>
            <p:nvPr/>
          </p:nvSpPr>
          <p:spPr>
            <a:xfrm>
              <a:off x="2588323" y="862036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00" name="5-Point Star 99"/>
            <p:cNvSpPr/>
            <p:nvPr/>
          </p:nvSpPr>
          <p:spPr>
            <a:xfrm>
              <a:off x="2813735" y="866807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grpSp>
        <p:nvGrpSpPr>
          <p:cNvPr id="101" name="Group 29"/>
          <p:cNvGrpSpPr>
            <a:grpSpLocks/>
          </p:cNvGrpSpPr>
          <p:nvPr/>
        </p:nvGrpSpPr>
        <p:grpSpPr bwMode="auto">
          <a:xfrm>
            <a:off x="4399762" y="6189051"/>
            <a:ext cx="1069357" cy="242889"/>
            <a:chOff x="1908913" y="850900"/>
            <a:chExt cx="1123884" cy="235426"/>
          </a:xfrm>
        </p:grpSpPr>
        <p:sp>
          <p:nvSpPr>
            <p:cNvPr id="102" name="5-Point Star 101"/>
            <p:cNvSpPr/>
            <p:nvPr/>
          </p:nvSpPr>
          <p:spPr>
            <a:xfrm>
              <a:off x="1908913" y="850900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03" name="5-Point Star 102"/>
            <p:cNvSpPr/>
            <p:nvPr/>
          </p:nvSpPr>
          <p:spPr>
            <a:xfrm>
              <a:off x="2142261" y="854081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04" name="5-Point Star 103"/>
            <p:cNvSpPr/>
            <p:nvPr/>
          </p:nvSpPr>
          <p:spPr>
            <a:xfrm>
              <a:off x="2362911" y="858854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05" name="5-Point Star 104"/>
            <p:cNvSpPr/>
            <p:nvPr/>
          </p:nvSpPr>
          <p:spPr>
            <a:xfrm>
              <a:off x="2588323" y="862036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06" name="5-Point Star 105"/>
            <p:cNvSpPr/>
            <p:nvPr/>
          </p:nvSpPr>
          <p:spPr>
            <a:xfrm>
              <a:off x="2813735" y="866807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grpSp>
        <p:nvGrpSpPr>
          <p:cNvPr id="107" name="Group 29"/>
          <p:cNvGrpSpPr>
            <a:grpSpLocks/>
          </p:cNvGrpSpPr>
          <p:nvPr/>
        </p:nvGrpSpPr>
        <p:grpSpPr bwMode="auto">
          <a:xfrm>
            <a:off x="5788572" y="6182272"/>
            <a:ext cx="1069357" cy="242889"/>
            <a:chOff x="1908913" y="850900"/>
            <a:chExt cx="1123884" cy="235426"/>
          </a:xfrm>
        </p:grpSpPr>
        <p:sp>
          <p:nvSpPr>
            <p:cNvPr id="108" name="5-Point Star 107"/>
            <p:cNvSpPr/>
            <p:nvPr/>
          </p:nvSpPr>
          <p:spPr>
            <a:xfrm>
              <a:off x="1908913" y="850900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09" name="5-Point Star 108"/>
            <p:cNvSpPr/>
            <p:nvPr/>
          </p:nvSpPr>
          <p:spPr>
            <a:xfrm>
              <a:off x="2142261" y="854081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10" name="5-Point Star 109"/>
            <p:cNvSpPr/>
            <p:nvPr/>
          </p:nvSpPr>
          <p:spPr>
            <a:xfrm>
              <a:off x="2362911" y="858854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11" name="5-Point Star 110"/>
            <p:cNvSpPr/>
            <p:nvPr/>
          </p:nvSpPr>
          <p:spPr>
            <a:xfrm>
              <a:off x="2588323" y="862036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12" name="5-Point Star 111"/>
            <p:cNvSpPr/>
            <p:nvPr/>
          </p:nvSpPr>
          <p:spPr>
            <a:xfrm>
              <a:off x="2813735" y="866807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sp>
        <p:nvSpPr>
          <p:cNvPr id="113" name="TextBox 112"/>
          <p:cNvSpPr txBox="1"/>
          <p:nvPr/>
        </p:nvSpPr>
        <p:spPr>
          <a:xfrm>
            <a:off x="-36291" y="6548735"/>
            <a:ext cx="70840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__________________________________________________________________________________________</a:t>
            </a:r>
            <a:br>
              <a:rPr lang="en-US" sz="1200" dirty="0" smtClean="0"/>
            </a:br>
            <a:endParaRPr lang="en-US" sz="1200" dirty="0"/>
          </a:p>
        </p:txBody>
      </p:sp>
      <p:pic>
        <p:nvPicPr>
          <p:cNvPr id="114" name="Picture 113" descr="41nfuGLxrHL._AC_US218_.jpg"/>
          <p:cNvPicPr>
            <a:picLocks noChangeAspect="1"/>
          </p:cNvPicPr>
          <p:nvPr/>
        </p:nvPicPr>
        <p:blipFill rotWithShape="1">
          <a:blip r:embed="rId2">
            <a:alphaModFix amt="71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67" r="16208"/>
          <a:stretch/>
        </p:blipFill>
        <p:spPr>
          <a:xfrm>
            <a:off x="-2425" y="7018949"/>
            <a:ext cx="1013726" cy="1453896"/>
          </a:xfrm>
          <a:prstGeom prst="rect">
            <a:avLst/>
          </a:prstGeom>
        </p:spPr>
      </p:pic>
      <p:pic>
        <p:nvPicPr>
          <p:cNvPr id="115" name="Picture 114" descr="41nfuGLxrHL._AC_US218_.jpg"/>
          <p:cNvPicPr>
            <a:picLocks noChangeAspect="1"/>
          </p:cNvPicPr>
          <p:nvPr/>
        </p:nvPicPr>
        <p:blipFill rotWithShape="1">
          <a:blip r:embed="rId2">
            <a:alphaModFix amt="71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67" r="16208"/>
          <a:stretch/>
        </p:blipFill>
        <p:spPr>
          <a:xfrm>
            <a:off x="1504641" y="7018949"/>
            <a:ext cx="1013726" cy="1453896"/>
          </a:xfrm>
          <a:prstGeom prst="rect">
            <a:avLst/>
          </a:prstGeom>
        </p:spPr>
      </p:pic>
      <p:pic>
        <p:nvPicPr>
          <p:cNvPr id="116" name="Picture 115" descr="41nfuGLxrHL._AC_US218_.jpg"/>
          <p:cNvPicPr>
            <a:picLocks noChangeAspect="1"/>
          </p:cNvPicPr>
          <p:nvPr/>
        </p:nvPicPr>
        <p:blipFill rotWithShape="1">
          <a:blip r:embed="rId2">
            <a:alphaModFix amt="71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67" r="16208"/>
          <a:stretch/>
        </p:blipFill>
        <p:spPr>
          <a:xfrm>
            <a:off x="3011708" y="7018949"/>
            <a:ext cx="1013726" cy="1453896"/>
          </a:xfrm>
          <a:prstGeom prst="rect">
            <a:avLst/>
          </a:prstGeom>
        </p:spPr>
      </p:pic>
      <p:pic>
        <p:nvPicPr>
          <p:cNvPr id="117" name="Picture 116" descr="41nfuGLxrHL._AC_US218_.jpg"/>
          <p:cNvPicPr>
            <a:picLocks noChangeAspect="1"/>
          </p:cNvPicPr>
          <p:nvPr/>
        </p:nvPicPr>
        <p:blipFill rotWithShape="1">
          <a:blip r:embed="rId2">
            <a:alphaModFix amt="71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67" r="16208"/>
          <a:stretch/>
        </p:blipFill>
        <p:spPr>
          <a:xfrm>
            <a:off x="4417177" y="7018949"/>
            <a:ext cx="1013726" cy="1453896"/>
          </a:xfrm>
          <a:prstGeom prst="rect">
            <a:avLst/>
          </a:prstGeom>
        </p:spPr>
      </p:pic>
      <p:pic>
        <p:nvPicPr>
          <p:cNvPr id="118" name="Picture 117" descr="41nfuGLxrHL._AC_US218_.jpg"/>
          <p:cNvPicPr>
            <a:picLocks noChangeAspect="1"/>
          </p:cNvPicPr>
          <p:nvPr/>
        </p:nvPicPr>
        <p:blipFill rotWithShape="1">
          <a:blip r:embed="rId2">
            <a:alphaModFix amt="71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67" r="16208"/>
          <a:stretch/>
        </p:blipFill>
        <p:spPr>
          <a:xfrm>
            <a:off x="5858783" y="7018949"/>
            <a:ext cx="1013726" cy="1453896"/>
          </a:xfrm>
          <a:prstGeom prst="rect">
            <a:avLst/>
          </a:prstGeom>
        </p:spPr>
      </p:pic>
      <p:grpSp>
        <p:nvGrpSpPr>
          <p:cNvPr id="119" name="Group 29"/>
          <p:cNvGrpSpPr>
            <a:grpSpLocks/>
          </p:cNvGrpSpPr>
          <p:nvPr/>
        </p:nvGrpSpPr>
        <p:grpSpPr bwMode="auto">
          <a:xfrm>
            <a:off x="1518262" y="8452976"/>
            <a:ext cx="1069357" cy="242889"/>
            <a:chOff x="1908913" y="850900"/>
            <a:chExt cx="1123884" cy="235426"/>
          </a:xfrm>
        </p:grpSpPr>
        <p:sp>
          <p:nvSpPr>
            <p:cNvPr id="120" name="5-Point Star 119"/>
            <p:cNvSpPr/>
            <p:nvPr/>
          </p:nvSpPr>
          <p:spPr>
            <a:xfrm>
              <a:off x="1908913" y="850900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21" name="5-Point Star 120"/>
            <p:cNvSpPr/>
            <p:nvPr/>
          </p:nvSpPr>
          <p:spPr>
            <a:xfrm>
              <a:off x="2142261" y="854081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22" name="5-Point Star 121"/>
            <p:cNvSpPr/>
            <p:nvPr/>
          </p:nvSpPr>
          <p:spPr>
            <a:xfrm>
              <a:off x="2362911" y="858854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23" name="5-Point Star 122"/>
            <p:cNvSpPr/>
            <p:nvPr/>
          </p:nvSpPr>
          <p:spPr>
            <a:xfrm>
              <a:off x="2588323" y="862036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24" name="5-Point Star 123"/>
            <p:cNvSpPr/>
            <p:nvPr/>
          </p:nvSpPr>
          <p:spPr>
            <a:xfrm>
              <a:off x="2813735" y="866807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grpSp>
        <p:nvGrpSpPr>
          <p:cNvPr id="125" name="Group 29"/>
          <p:cNvGrpSpPr>
            <a:grpSpLocks/>
          </p:cNvGrpSpPr>
          <p:nvPr/>
        </p:nvGrpSpPr>
        <p:grpSpPr bwMode="auto">
          <a:xfrm>
            <a:off x="54245" y="8452976"/>
            <a:ext cx="1069357" cy="242889"/>
            <a:chOff x="1908913" y="850900"/>
            <a:chExt cx="1123884" cy="235426"/>
          </a:xfrm>
        </p:grpSpPr>
        <p:sp>
          <p:nvSpPr>
            <p:cNvPr id="126" name="5-Point Star 125"/>
            <p:cNvSpPr/>
            <p:nvPr/>
          </p:nvSpPr>
          <p:spPr>
            <a:xfrm>
              <a:off x="1908913" y="850900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27" name="5-Point Star 126"/>
            <p:cNvSpPr/>
            <p:nvPr/>
          </p:nvSpPr>
          <p:spPr>
            <a:xfrm>
              <a:off x="2142261" y="854081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28" name="5-Point Star 127"/>
            <p:cNvSpPr/>
            <p:nvPr/>
          </p:nvSpPr>
          <p:spPr>
            <a:xfrm>
              <a:off x="2362911" y="858854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29" name="5-Point Star 128"/>
            <p:cNvSpPr/>
            <p:nvPr/>
          </p:nvSpPr>
          <p:spPr>
            <a:xfrm>
              <a:off x="2588323" y="862036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30" name="5-Point Star 129"/>
            <p:cNvSpPr/>
            <p:nvPr/>
          </p:nvSpPr>
          <p:spPr>
            <a:xfrm>
              <a:off x="2813735" y="866807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grpSp>
        <p:nvGrpSpPr>
          <p:cNvPr id="131" name="Group 29"/>
          <p:cNvGrpSpPr>
            <a:grpSpLocks/>
          </p:cNvGrpSpPr>
          <p:nvPr/>
        </p:nvGrpSpPr>
        <p:grpSpPr bwMode="auto">
          <a:xfrm>
            <a:off x="3006996" y="8464465"/>
            <a:ext cx="1069357" cy="242889"/>
            <a:chOff x="1908913" y="850900"/>
            <a:chExt cx="1123884" cy="235426"/>
          </a:xfrm>
        </p:grpSpPr>
        <p:sp>
          <p:nvSpPr>
            <p:cNvPr id="132" name="5-Point Star 131"/>
            <p:cNvSpPr/>
            <p:nvPr/>
          </p:nvSpPr>
          <p:spPr>
            <a:xfrm>
              <a:off x="1908913" y="850900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33" name="5-Point Star 132"/>
            <p:cNvSpPr/>
            <p:nvPr/>
          </p:nvSpPr>
          <p:spPr>
            <a:xfrm>
              <a:off x="2142261" y="854081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34" name="5-Point Star 133"/>
            <p:cNvSpPr/>
            <p:nvPr/>
          </p:nvSpPr>
          <p:spPr>
            <a:xfrm>
              <a:off x="2362911" y="858854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35" name="5-Point Star 134"/>
            <p:cNvSpPr/>
            <p:nvPr/>
          </p:nvSpPr>
          <p:spPr>
            <a:xfrm>
              <a:off x="2588323" y="862036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36" name="5-Point Star 135"/>
            <p:cNvSpPr/>
            <p:nvPr/>
          </p:nvSpPr>
          <p:spPr>
            <a:xfrm>
              <a:off x="2813735" y="866807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grpSp>
        <p:nvGrpSpPr>
          <p:cNvPr id="137" name="Group 29"/>
          <p:cNvGrpSpPr>
            <a:grpSpLocks/>
          </p:cNvGrpSpPr>
          <p:nvPr/>
        </p:nvGrpSpPr>
        <p:grpSpPr bwMode="auto">
          <a:xfrm>
            <a:off x="4423046" y="8464465"/>
            <a:ext cx="1069357" cy="242889"/>
            <a:chOff x="1908913" y="850900"/>
            <a:chExt cx="1123884" cy="235426"/>
          </a:xfrm>
        </p:grpSpPr>
        <p:sp>
          <p:nvSpPr>
            <p:cNvPr id="138" name="5-Point Star 137"/>
            <p:cNvSpPr/>
            <p:nvPr/>
          </p:nvSpPr>
          <p:spPr>
            <a:xfrm>
              <a:off x="1908913" y="850900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39" name="5-Point Star 138"/>
            <p:cNvSpPr/>
            <p:nvPr/>
          </p:nvSpPr>
          <p:spPr>
            <a:xfrm>
              <a:off x="2142261" y="854081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40" name="5-Point Star 139"/>
            <p:cNvSpPr/>
            <p:nvPr/>
          </p:nvSpPr>
          <p:spPr>
            <a:xfrm>
              <a:off x="2362911" y="858854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41" name="5-Point Star 140"/>
            <p:cNvSpPr/>
            <p:nvPr/>
          </p:nvSpPr>
          <p:spPr>
            <a:xfrm>
              <a:off x="2588323" y="862036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42" name="5-Point Star 141"/>
            <p:cNvSpPr/>
            <p:nvPr/>
          </p:nvSpPr>
          <p:spPr>
            <a:xfrm>
              <a:off x="2813735" y="866807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grpSp>
        <p:nvGrpSpPr>
          <p:cNvPr id="143" name="Group 29"/>
          <p:cNvGrpSpPr>
            <a:grpSpLocks/>
          </p:cNvGrpSpPr>
          <p:nvPr/>
        </p:nvGrpSpPr>
        <p:grpSpPr bwMode="auto">
          <a:xfrm>
            <a:off x="5805506" y="8451336"/>
            <a:ext cx="1069357" cy="242889"/>
            <a:chOff x="1908913" y="850900"/>
            <a:chExt cx="1123884" cy="235426"/>
          </a:xfrm>
        </p:grpSpPr>
        <p:sp>
          <p:nvSpPr>
            <p:cNvPr id="144" name="5-Point Star 143"/>
            <p:cNvSpPr/>
            <p:nvPr/>
          </p:nvSpPr>
          <p:spPr>
            <a:xfrm>
              <a:off x="1908913" y="850900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45" name="5-Point Star 144"/>
            <p:cNvSpPr/>
            <p:nvPr/>
          </p:nvSpPr>
          <p:spPr>
            <a:xfrm>
              <a:off x="2142261" y="854081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46" name="5-Point Star 145"/>
            <p:cNvSpPr/>
            <p:nvPr/>
          </p:nvSpPr>
          <p:spPr>
            <a:xfrm>
              <a:off x="2362911" y="858854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47" name="5-Point Star 146"/>
            <p:cNvSpPr/>
            <p:nvPr/>
          </p:nvSpPr>
          <p:spPr>
            <a:xfrm>
              <a:off x="2588323" y="862036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48" name="5-Point Star 147"/>
            <p:cNvSpPr/>
            <p:nvPr/>
          </p:nvSpPr>
          <p:spPr>
            <a:xfrm>
              <a:off x="2813735" y="866807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sp>
        <p:nvSpPr>
          <p:cNvPr id="149" name="TextBox 148"/>
          <p:cNvSpPr txBox="1"/>
          <p:nvPr/>
        </p:nvSpPr>
        <p:spPr>
          <a:xfrm>
            <a:off x="-19357" y="8817799"/>
            <a:ext cx="70840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__________________________________________________________________________________________</a:t>
            </a:r>
            <a:br>
              <a:rPr lang="en-US" sz="1200" dirty="0" smtClean="0"/>
            </a:b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42134154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51LiyPvSTeL._SX322_BO1,204,203,200_.jpg"/>
          <p:cNvPicPr>
            <a:picLocks noChangeAspect="1"/>
          </p:cNvPicPr>
          <p:nvPr/>
        </p:nvPicPr>
        <p:blipFill>
          <a:blip r:embed="rId2">
            <a:alphaModFix amt="8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01" y="0"/>
            <a:ext cx="944013" cy="1453896"/>
          </a:xfrm>
          <a:prstGeom prst="rect">
            <a:avLst/>
          </a:prstGeom>
        </p:spPr>
      </p:pic>
      <p:pic>
        <p:nvPicPr>
          <p:cNvPr id="5" name="Picture 4" descr="51LiyPvSTeL._SX322_BO1,204,203,200_.jpg"/>
          <p:cNvPicPr>
            <a:picLocks noChangeAspect="1"/>
          </p:cNvPicPr>
          <p:nvPr/>
        </p:nvPicPr>
        <p:blipFill>
          <a:blip r:embed="rId2">
            <a:alphaModFix amt="8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994" y="1448"/>
            <a:ext cx="944013" cy="1453896"/>
          </a:xfrm>
          <a:prstGeom prst="rect">
            <a:avLst/>
          </a:prstGeom>
        </p:spPr>
      </p:pic>
      <p:pic>
        <p:nvPicPr>
          <p:cNvPr id="6" name="Picture 5" descr="51LiyPvSTeL._SX322_BO1,204,203,200_.jpg"/>
          <p:cNvPicPr>
            <a:picLocks noChangeAspect="1"/>
          </p:cNvPicPr>
          <p:nvPr/>
        </p:nvPicPr>
        <p:blipFill>
          <a:blip r:embed="rId2">
            <a:alphaModFix amt="8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6261" y="-23062"/>
            <a:ext cx="944013" cy="1453896"/>
          </a:xfrm>
          <a:prstGeom prst="rect">
            <a:avLst/>
          </a:prstGeom>
        </p:spPr>
      </p:pic>
      <p:pic>
        <p:nvPicPr>
          <p:cNvPr id="7" name="Picture 6" descr="51LiyPvSTeL._SX322_BO1,204,203,200_.jpg"/>
          <p:cNvPicPr>
            <a:picLocks noChangeAspect="1"/>
          </p:cNvPicPr>
          <p:nvPr/>
        </p:nvPicPr>
        <p:blipFill>
          <a:blip r:embed="rId2">
            <a:alphaModFix amt="81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6386" y="-23062"/>
            <a:ext cx="944013" cy="1453896"/>
          </a:xfrm>
          <a:prstGeom prst="rect">
            <a:avLst/>
          </a:prstGeom>
        </p:spPr>
      </p:pic>
      <p:pic>
        <p:nvPicPr>
          <p:cNvPr id="8" name="Picture 7" descr="51LiyPvSTeL._SX322_BO1,204,203,200_.jpg"/>
          <p:cNvPicPr>
            <a:picLocks noChangeAspect="1"/>
          </p:cNvPicPr>
          <p:nvPr/>
        </p:nvPicPr>
        <p:blipFill>
          <a:blip r:embed="rId2">
            <a:alphaModFix amt="8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6430" y="-25918"/>
            <a:ext cx="944013" cy="1453896"/>
          </a:xfrm>
          <a:prstGeom prst="rect">
            <a:avLst/>
          </a:prstGeom>
        </p:spPr>
      </p:pic>
      <p:grpSp>
        <p:nvGrpSpPr>
          <p:cNvPr id="15" name="Group 29"/>
          <p:cNvGrpSpPr>
            <a:grpSpLocks/>
          </p:cNvGrpSpPr>
          <p:nvPr/>
        </p:nvGrpSpPr>
        <p:grpSpPr bwMode="auto">
          <a:xfrm>
            <a:off x="1" y="1455578"/>
            <a:ext cx="956713" cy="240606"/>
            <a:chOff x="1908913" y="850900"/>
            <a:chExt cx="1123884" cy="235426"/>
          </a:xfrm>
        </p:grpSpPr>
        <p:sp>
          <p:nvSpPr>
            <p:cNvPr id="16" name="5-Point Star 15"/>
            <p:cNvSpPr/>
            <p:nvPr/>
          </p:nvSpPr>
          <p:spPr>
            <a:xfrm>
              <a:off x="1908913" y="850900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7" name="5-Point Star 16"/>
            <p:cNvSpPr/>
            <p:nvPr/>
          </p:nvSpPr>
          <p:spPr>
            <a:xfrm>
              <a:off x="2142261" y="854081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8" name="5-Point Star 17"/>
            <p:cNvSpPr/>
            <p:nvPr/>
          </p:nvSpPr>
          <p:spPr>
            <a:xfrm>
              <a:off x="2362911" y="858854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9" name="5-Point Star 18"/>
            <p:cNvSpPr/>
            <p:nvPr/>
          </p:nvSpPr>
          <p:spPr>
            <a:xfrm>
              <a:off x="2588323" y="862036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0" name="5-Point Star 19"/>
            <p:cNvSpPr/>
            <p:nvPr/>
          </p:nvSpPr>
          <p:spPr>
            <a:xfrm>
              <a:off x="2813735" y="866807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sp>
        <p:nvSpPr>
          <p:cNvPr id="39" name="TextBox 38"/>
          <p:cNvSpPr txBox="1"/>
          <p:nvPr/>
        </p:nvSpPr>
        <p:spPr>
          <a:xfrm>
            <a:off x="-59266" y="1798850"/>
            <a:ext cx="70840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__________________________________________________________________________________________</a:t>
            </a:r>
            <a:br>
              <a:rPr lang="en-US" sz="1200" dirty="0" smtClean="0"/>
            </a:br>
            <a:endParaRPr lang="en-US" sz="1200" dirty="0"/>
          </a:p>
        </p:txBody>
      </p:sp>
      <p:sp>
        <p:nvSpPr>
          <p:cNvPr id="147" name="TextBox 146"/>
          <p:cNvSpPr txBox="1"/>
          <p:nvPr/>
        </p:nvSpPr>
        <p:spPr>
          <a:xfrm>
            <a:off x="-44930" y="8800527"/>
            <a:ext cx="70840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__________________________________________________________________________________________</a:t>
            </a:r>
            <a:br>
              <a:rPr lang="en-US" sz="1200" dirty="0" smtClean="0"/>
            </a:br>
            <a:endParaRPr lang="en-US" sz="1200" dirty="0"/>
          </a:p>
        </p:txBody>
      </p:sp>
      <p:pic>
        <p:nvPicPr>
          <p:cNvPr id="148" name="Picture 147" descr="51LiyPvSTeL._SX322_BO1,204,203,200_.jpg"/>
          <p:cNvPicPr>
            <a:picLocks noChangeAspect="1"/>
          </p:cNvPicPr>
          <p:nvPr/>
        </p:nvPicPr>
        <p:blipFill>
          <a:blip r:embed="rId2">
            <a:alphaModFix amt="8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7386" y="-4706"/>
            <a:ext cx="944013" cy="1453896"/>
          </a:xfrm>
          <a:prstGeom prst="rect">
            <a:avLst/>
          </a:prstGeom>
        </p:spPr>
      </p:pic>
      <p:grpSp>
        <p:nvGrpSpPr>
          <p:cNvPr id="149" name="Group 29"/>
          <p:cNvGrpSpPr>
            <a:grpSpLocks/>
          </p:cNvGrpSpPr>
          <p:nvPr/>
        </p:nvGrpSpPr>
        <p:grpSpPr bwMode="auto">
          <a:xfrm>
            <a:off x="1068091" y="1469705"/>
            <a:ext cx="956713" cy="240606"/>
            <a:chOff x="1908913" y="850900"/>
            <a:chExt cx="1123884" cy="235426"/>
          </a:xfrm>
        </p:grpSpPr>
        <p:sp>
          <p:nvSpPr>
            <p:cNvPr id="150" name="5-Point Star 149"/>
            <p:cNvSpPr/>
            <p:nvPr/>
          </p:nvSpPr>
          <p:spPr>
            <a:xfrm>
              <a:off x="1908913" y="850900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51" name="5-Point Star 150"/>
            <p:cNvSpPr/>
            <p:nvPr/>
          </p:nvSpPr>
          <p:spPr>
            <a:xfrm>
              <a:off x="2142261" y="854081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52" name="5-Point Star 151"/>
            <p:cNvSpPr/>
            <p:nvPr/>
          </p:nvSpPr>
          <p:spPr>
            <a:xfrm>
              <a:off x="2362911" y="858854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53" name="5-Point Star 152"/>
            <p:cNvSpPr/>
            <p:nvPr/>
          </p:nvSpPr>
          <p:spPr>
            <a:xfrm>
              <a:off x="2588323" y="862036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54" name="5-Point Star 153"/>
            <p:cNvSpPr/>
            <p:nvPr/>
          </p:nvSpPr>
          <p:spPr>
            <a:xfrm>
              <a:off x="2813735" y="866807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grpSp>
        <p:nvGrpSpPr>
          <p:cNvPr id="155" name="Group 29"/>
          <p:cNvGrpSpPr>
            <a:grpSpLocks/>
          </p:cNvGrpSpPr>
          <p:nvPr/>
        </p:nvGrpSpPr>
        <p:grpSpPr bwMode="auto">
          <a:xfrm>
            <a:off x="2130204" y="1455578"/>
            <a:ext cx="956713" cy="240606"/>
            <a:chOff x="1908913" y="850900"/>
            <a:chExt cx="1123884" cy="235426"/>
          </a:xfrm>
        </p:grpSpPr>
        <p:sp>
          <p:nvSpPr>
            <p:cNvPr id="156" name="5-Point Star 155"/>
            <p:cNvSpPr/>
            <p:nvPr/>
          </p:nvSpPr>
          <p:spPr>
            <a:xfrm>
              <a:off x="1908913" y="850900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57" name="5-Point Star 156"/>
            <p:cNvSpPr/>
            <p:nvPr/>
          </p:nvSpPr>
          <p:spPr>
            <a:xfrm>
              <a:off x="2142261" y="854081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58" name="5-Point Star 157"/>
            <p:cNvSpPr/>
            <p:nvPr/>
          </p:nvSpPr>
          <p:spPr>
            <a:xfrm>
              <a:off x="2362911" y="858854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59" name="5-Point Star 158"/>
            <p:cNvSpPr/>
            <p:nvPr/>
          </p:nvSpPr>
          <p:spPr>
            <a:xfrm>
              <a:off x="2588323" y="862036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60" name="5-Point Star 159"/>
            <p:cNvSpPr/>
            <p:nvPr/>
          </p:nvSpPr>
          <p:spPr>
            <a:xfrm>
              <a:off x="2813735" y="866807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grpSp>
        <p:nvGrpSpPr>
          <p:cNvPr id="161" name="Group 29"/>
          <p:cNvGrpSpPr>
            <a:grpSpLocks/>
          </p:cNvGrpSpPr>
          <p:nvPr/>
        </p:nvGrpSpPr>
        <p:grpSpPr bwMode="auto">
          <a:xfrm>
            <a:off x="3162328" y="1441451"/>
            <a:ext cx="956713" cy="240606"/>
            <a:chOff x="1908913" y="850900"/>
            <a:chExt cx="1123884" cy="235426"/>
          </a:xfrm>
        </p:grpSpPr>
        <p:sp>
          <p:nvSpPr>
            <p:cNvPr id="162" name="5-Point Star 161"/>
            <p:cNvSpPr/>
            <p:nvPr/>
          </p:nvSpPr>
          <p:spPr>
            <a:xfrm>
              <a:off x="1908913" y="850900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63" name="5-Point Star 162"/>
            <p:cNvSpPr/>
            <p:nvPr/>
          </p:nvSpPr>
          <p:spPr>
            <a:xfrm>
              <a:off x="2142261" y="854081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64" name="5-Point Star 163"/>
            <p:cNvSpPr/>
            <p:nvPr/>
          </p:nvSpPr>
          <p:spPr>
            <a:xfrm>
              <a:off x="2362911" y="858854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65" name="5-Point Star 164"/>
            <p:cNvSpPr/>
            <p:nvPr/>
          </p:nvSpPr>
          <p:spPr>
            <a:xfrm>
              <a:off x="2588323" y="862036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66" name="5-Point Star 165"/>
            <p:cNvSpPr/>
            <p:nvPr/>
          </p:nvSpPr>
          <p:spPr>
            <a:xfrm>
              <a:off x="2813735" y="866807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grpSp>
        <p:nvGrpSpPr>
          <p:cNvPr id="167" name="Group 29"/>
          <p:cNvGrpSpPr>
            <a:grpSpLocks/>
          </p:cNvGrpSpPr>
          <p:nvPr/>
        </p:nvGrpSpPr>
        <p:grpSpPr bwMode="auto">
          <a:xfrm>
            <a:off x="4230418" y="1455578"/>
            <a:ext cx="956713" cy="240606"/>
            <a:chOff x="1908913" y="850900"/>
            <a:chExt cx="1123884" cy="235426"/>
          </a:xfrm>
        </p:grpSpPr>
        <p:sp>
          <p:nvSpPr>
            <p:cNvPr id="168" name="5-Point Star 167"/>
            <p:cNvSpPr/>
            <p:nvPr/>
          </p:nvSpPr>
          <p:spPr>
            <a:xfrm>
              <a:off x="1908913" y="850900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69" name="5-Point Star 168"/>
            <p:cNvSpPr/>
            <p:nvPr/>
          </p:nvSpPr>
          <p:spPr>
            <a:xfrm>
              <a:off x="2142261" y="854081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70" name="5-Point Star 169"/>
            <p:cNvSpPr/>
            <p:nvPr/>
          </p:nvSpPr>
          <p:spPr>
            <a:xfrm>
              <a:off x="2362911" y="858854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71" name="5-Point Star 170"/>
            <p:cNvSpPr/>
            <p:nvPr/>
          </p:nvSpPr>
          <p:spPr>
            <a:xfrm>
              <a:off x="2588323" y="862036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72" name="5-Point Star 171"/>
            <p:cNvSpPr/>
            <p:nvPr/>
          </p:nvSpPr>
          <p:spPr>
            <a:xfrm>
              <a:off x="2813735" y="866807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grpSp>
        <p:nvGrpSpPr>
          <p:cNvPr id="173" name="Group 29"/>
          <p:cNvGrpSpPr>
            <a:grpSpLocks/>
          </p:cNvGrpSpPr>
          <p:nvPr/>
        </p:nvGrpSpPr>
        <p:grpSpPr bwMode="auto">
          <a:xfrm>
            <a:off x="5373473" y="1441451"/>
            <a:ext cx="956713" cy="240606"/>
            <a:chOff x="1908913" y="850900"/>
            <a:chExt cx="1123884" cy="235426"/>
          </a:xfrm>
        </p:grpSpPr>
        <p:sp>
          <p:nvSpPr>
            <p:cNvPr id="174" name="5-Point Star 173"/>
            <p:cNvSpPr/>
            <p:nvPr/>
          </p:nvSpPr>
          <p:spPr>
            <a:xfrm>
              <a:off x="1908913" y="850900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75" name="5-Point Star 174"/>
            <p:cNvSpPr/>
            <p:nvPr/>
          </p:nvSpPr>
          <p:spPr>
            <a:xfrm>
              <a:off x="2142261" y="854081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76" name="5-Point Star 175"/>
            <p:cNvSpPr/>
            <p:nvPr/>
          </p:nvSpPr>
          <p:spPr>
            <a:xfrm>
              <a:off x="2362911" y="858854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77" name="5-Point Star 176"/>
            <p:cNvSpPr/>
            <p:nvPr/>
          </p:nvSpPr>
          <p:spPr>
            <a:xfrm>
              <a:off x="2588323" y="862036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78" name="5-Point Star 177"/>
            <p:cNvSpPr/>
            <p:nvPr/>
          </p:nvSpPr>
          <p:spPr>
            <a:xfrm>
              <a:off x="2813735" y="866807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pic>
        <p:nvPicPr>
          <p:cNvPr id="179" name="Picture 178" descr="51LiyPvSTeL._SX322_BO1,204,203,200_.jpg"/>
          <p:cNvPicPr>
            <a:picLocks noChangeAspect="1"/>
          </p:cNvPicPr>
          <p:nvPr/>
        </p:nvPicPr>
        <p:blipFill>
          <a:blip r:embed="rId2">
            <a:alphaModFix amt="8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98" y="2120635"/>
            <a:ext cx="944013" cy="1453896"/>
          </a:xfrm>
          <a:prstGeom prst="rect">
            <a:avLst/>
          </a:prstGeom>
        </p:spPr>
      </p:pic>
      <p:pic>
        <p:nvPicPr>
          <p:cNvPr id="180" name="Picture 179" descr="51LiyPvSTeL._SX322_BO1,204,203,200_.jpg"/>
          <p:cNvPicPr>
            <a:picLocks noChangeAspect="1"/>
          </p:cNvPicPr>
          <p:nvPr/>
        </p:nvPicPr>
        <p:blipFill>
          <a:blip r:embed="rId2">
            <a:alphaModFix amt="8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8091" y="2122083"/>
            <a:ext cx="944013" cy="1453896"/>
          </a:xfrm>
          <a:prstGeom prst="rect">
            <a:avLst/>
          </a:prstGeom>
        </p:spPr>
      </p:pic>
      <p:pic>
        <p:nvPicPr>
          <p:cNvPr id="181" name="Picture 180" descr="51LiyPvSTeL._SX322_BO1,204,203,200_.jpg"/>
          <p:cNvPicPr>
            <a:picLocks noChangeAspect="1"/>
          </p:cNvPicPr>
          <p:nvPr/>
        </p:nvPicPr>
        <p:blipFill>
          <a:blip r:embed="rId2">
            <a:alphaModFix amt="8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2358" y="2097573"/>
            <a:ext cx="944013" cy="1453896"/>
          </a:xfrm>
          <a:prstGeom prst="rect">
            <a:avLst/>
          </a:prstGeom>
        </p:spPr>
      </p:pic>
      <p:pic>
        <p:nvPicPr>
          <p:cNvPr id="182" name="Picture 181" descr="51LiyPvSTeL._SX322_BO1,204,203,200_.jpg"/>
          <p:cNvPicPr>
            <a:picLocks noChangeAspect="1"/>
          </p:cNvPicPr>
          <p:nvPr/>
        </p:nvPicPr>
        <p:blipFill>
          <a:blip r:embed="rId2">
            <a:alphaModFix amt="81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2483" y="2097573"/>
            <a:ext cx="944013" cy="1453896"/>
          </a:xfrm>
          <a:prstGeom prst="rect">
            <a:avLst/>
          </a:prstGeom>
        </p:spPr>
      </p:pic>
      <p:pic>
        <p:nvPicPr>
          <p:cNvPr id="183" name="Picture 182" descr="51LiyPvSTeL._SX322_BO1,204,203,200_.jpg"/>
          <p:cNvPicPr>
            <a:picLocks noChangeAspect="1"/>
          </p:cNvPicPr>
          <p:nvPr/>
        </p:nvPicPr>
        <p:blipFill>
          <a:blip r:embed="rId2">
            <a:alphaModFix amt="8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2527" y="2094717"/>
            <a:ext cx="944013" cy="1453896"/>
          </a:xfrm>
          <a:prstGeom prst="rect">
            <a:avLst/>
          </a:prstGeom>
        </p:spPr>
      </p:pic>
      <p:grpSp>
        <p:nvGrpSpPr>
          <p:cNvPr id="184" name="Group 29"/>
          <p:cNvGrpSpPr>
            <a:grpSpLocks/>
          </p:cNvGrpSpPr>
          <p:nvPr/>
        </p:nvGrpSpPr>
        <p:grpSpPr bwMode="auto">
          <a:xfrm>
            <a:off x="16098" y="3576213"/>
            <a:ext cx="956713" cy="240606"/>
            <a:chOff x="1908913" y="850900"/>
            <a:chExt cx="1123884" cy="235426"/>
          </a:xfrm>
        </p:grpSpPr>
        <p:sp>
          <p:nvSpPr>
            <p:cNvPr id="185" name="5-Point Star 184"/>
            <p:cNvSpPr/>
            <p:nvPr/>
          </p:nvSpPr>
          <p:spPr>
            <a:xfrm>
              <a:off x="1908913" y="850900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86" name="5-Point Star 185"/>
            <p:cNvSpPr/>
            <p:nvPr/>
          </p:nvSpPr>
          <p:spPr>
            <a:xfrm>
              <a:off x="2142261" y="854081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87" name="5-Point Star 186"/>
            <p:cNvSpPr/>
            <p:nvPr/>
          </p:nvSpPr>
          <p:spPr>
            <a:xfrm>
              <a:off x="2362911" y="858854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88" name="5-Point Star 187"/>
            <p:cNvSpPr/>
            <p:nvPr/>
          </p:nvSpPr>
          <p:spPr>
            <a:xfrm>
              <a:off x="2588323" y="862036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89" name="5-Point Star 188"/>
            <p:cNvSpPr/>
            <p:nvPr/>
          </p:nvSpPr>
          <p:spPr>
            <a:xfrm>
              <a:off x="2813735" y="866807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sp>
        <p:nvSpPr>
          <p:cNvPr id="190" name="TextBox 189"/>
          <p:cNvSpPr txBox="1"/>
          <p:nvPr/>
        </p:nvSpPr>
        <p:spPr>
          <a:xfrm>
            <a:off x="-43169" y="3919485"/>
            <a:ext cx="70840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__________________________________________________________________________________________</a:t>
            </a:r>
            <a:br>
              <a:rPr lang="en-US" sz="1200" dirty="0" smtClean="0"/>
            </a:br>
            <a:endParaRPr lang="en-US" sz="1200" dirty="0"/>
          </a:p>
        </p:txBody>
      </p:sp>
      <p:pic>
        <p:nvPicPr>
          <p:cNvPr id="191" name="Picture 190" descr="51LiyPvSTeL._SX322_BO1,204,203,200_.jpg"/>
          <p:cNvPicPr>
            <a:picLocks noChangeAspect="1"/>
          </p:cNvPicPr>
          <p:nvPr/>
        </p:nvPicPr>
        <p:blipFill>
          <a:blip r:embed="rId2">
            <a:alphaModFix amt="8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3483" y="2115929"/>
            <a:ext cx="944013" cy="1453896"/>
          </a:xfrm>
          <a:prstGeom prst="rect">
            <a:avLst/>
          </a:prstGeom>
        </p:spPr>
      </p:pic>
      <p:grpSp>
        <p:nvGrpSpPr>
          <p:cNvPr id="192" name="Group 29"/>
          <p:cNvGrpSpPr>
            <a:grpSpLocks/>
          </p:cNvGrpSpPr>
          <p:nvPr/>
        </p:nvGrpSpPr>
        <p:grpSpPr bwMode="auto">
          <a:xfrm>
            <a:off x="1084188" y="3590340"/>
            <a:ext cx="956713" cy="240606"/>
            <a:chOff x="1908913" y="850900"/>
            <a:chExt cx="1123884" cy="235426"/>
          </a:xfrm>
        </p:grpSpPr>
        <p:sp>
          <p:nvSpPr>
            <p:cNvPr id="193" name="5-Point Star 192"/>
            <p:cNvSpPr/>
            <p:nvPr/>
          </p:nvSpPr>
          <p:spPr>
            <a:xfrm>
              <a:off x="1908913" y="850900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94" name="5-Point Star 193"/>
            <p:cNvSpPr/>
            <p:nvPr/>
          </p:nvSpPr>
          <p:spPr>
            <a:xfrm>
              <a:off x="2142261" y="854081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95" name="5-Point Star 194"/>
            <p:cNvSpPr/>
            <p:nvPr/>
          </p:nvSpPr>
          <p:spPr>
            <a:xfrm>
              <a:off x="2362911" y="858854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96" name="5-Point Star 195"/>
            <p:cNvSpPr/>
            <p:nvPr/>
          </p:nvSpPr>
          <p:spPr>
            <a:xfrm>
              <a:off x="2588323" y="862036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97" name="5-Point Star 196"/>
            <p:cNvSpPr/>
            <p:nvPr/>
          </p:nvSpPr>
          <p:spPr>
            <a:xfrm>
              <a:off x="2813735" y="866807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grpSp>
        <p:nvGrpSpPr>
          <p:cNvPr id="198" name="Group 29"/>
          <p:cNvGrpSpPr>
            <a:grpSpLocks/>
          </p:cNvGrpSpPr>
          <p:nvPr/>
        </p:nvGrpSpPr>
        <p:grpSpPr bwMode="auto">
          <a:xfrm>
            <a:off x="2146301" y="3576213"/>
            <a:ext cx="956713" cy="240606"/>
            <a:chOff x="1908913" y="850900"/>
            <a:chExt cx="1123884" cy="235426"/>
          </a:xfrm>
        </p:grpSpPr>
        <p:sp>
          <p:nvSpPr>
            <p:cNvPr id="199" name="5-Point Star 198"/>
            <p:cNvSpPr/>
            <p:nvPr/>
          </p:nvSpPr>
          <p:spPr>
            <a:xfrm>
              <a:off x="1908913" y="850900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00" name="5-Point Star 199"/>
            <p:cNvSpPr/>
            <p:nvPr/>
          </p:nvSpPr>
          <p:spPr>
            <a:xfrm>
              <a:off x="2142261" y="854081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01" name="5-Point Star 200"/>
            <p:cNvSpPr/>
            <p:nvPr/>
          </p:nvSpPr>
          <p:spPr>
            <a:xfrm>
              <a:off x="2362911" y="858854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02" name="5-Point Star 201"/>
            <p:cNvSpPr/>
            <p:nvPr/>
          </p:nvSpPr>
          <p:spPr>
            <a:xfrm>
              <a:off x="2588323" y="862036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03" name="5-Point Star 202"/>
            <p:cNvSpPr/>
            <p:nvPr/>
          </p:nvSpPr>
          <p:spPr>
            <a:xfrm>
              <a:off x="2813735" y="866807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grpSp>
        <p:nvGrpSpPr>
          <p:cNvPr id="204" name="Group 29"/>
          <p:cNvGrpSpPr>
            <a:grpSpLocks/>
          </p:cNvGrpSpPr>
          <p:nvPr/>
        </p:nvGrpSpPr>
        <p:grpSpPr bwMode="auto">
          <a:xfrm>
            <a:off x="3178425" y="3562086"/>
            <a:ext cx="956713" cy="240606"/>
            <a:chOff x="1908913" y="850900"/>
            <a:chExt cx="1123884" cy="235426"/>
          </a:xfrm>
        </p:grpSpPr>
        <p:sp>
          <p:nvSpPr>
            <p:cNvPr id="205" name="5-Point Star 204"/>
            <p:cNvSpPr/>
            <p:nvPr/>
          </p:nvSpPr>
          <p:spPr>
            <a:xfrm>
              <a:off x="1908913" y="850900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06" name="5-Point Star 205"/>
            <p:cNvSpPr/>
            <p:nvPr/>
          </p:nvSpPr>
          <p:spPr>
            <a:xfrm>
              <a:off x="2142261" y="854081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07" name="5-Point Star 206"/>
            <p:cNvSpPr/>
            <p:nvPr/>
          </p:nvSpPr>
          <p:spPr>
            <a:xfrm>
              <a:off x="2362911" y="858854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08" name="5-Point Star 207"/>
            <p:cNvSpPr/>
            <p:nvPr/>
          </p:nvSpPr>
          <p:spPr>
            <a:xfrm>
              <a:off x="2588323" y="862036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09" name="5-Point Star 208"/>
            <p:cNvSpPr/>
            <p:nvPr/>
          </p:nvSpPr>
          <p:spPr>
            <a:xfrm>
              <a:off x="2813735" y="866807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grpSp>
        <p:nvGrpSpPr>
          <p:cNvPr id="210" name="Group 29"/>
          <p:cNvGrpSpPr>
            <a:grpSpLocks/>
          </p:cNvGrpSpPr>
          <p:nvPr/>
        </p:nvGrpSpPr>
        <p:grpSpPr bwMode="auto">
          <a:xfrm>
            <a:off x="4246515" y="3576213"/>
            <a:ext cx="956713" cy="240606"/>
            <a:chOff x="1908913" y="850900"/>
            <a:chExt cx="1123884" cy="235426"/>
          </a:xfrm>
        </p:grpSpPr>
        <p:sp>
          <p:nvSpPr>
            <p:cNvPr id="211" name="5-Point Star 210"/>
            <p:cNvSpPr/>
            <p:nvPr/>
          </p:nvSpPr>
          <p:spPr>
            <a:xfrm>
              <a:off x="1908913" y="850900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12" name="5-Point Star 211"/>
            <p:cNvSpPr/>
            <p:nvPr/>
          </p:nvSpPr>
          <p:spPr>
            <a:xfrm>
              <a:off x="2142261" y="854081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13" name="5-Point Star 212"/>
            <p:cNvSpPr/>
            <p:nvPr/>
          </p:nvSpPr>
          <p:spPr>
            <a:xfrm>
              <a:off x="2362911" y="858854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14" name="5-Point Star 213"/>
            <p:cNvSpPr/>
            <p:nvPr/>
          </p:nvSpPr>
          <p:spPr>
            <a:xfrm>
              <a:off x="2588323" y="862036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15" name="5-Point Star 214"/>
            <p:cNvSpPr/>
            <p:nvPr/>
          </p:nvSpPr>
          <p:spPr>
            <a:xfrm>
              <a:off x="2813735" y="866807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grpSp>
        <p:nvGrpSpPr>
          <p:cNvPr id="216" name="Group 29"/>
          <p:cNvGrpSpPr>
            <a:grpSpLocks/>
          </p:cNvGrpSpPr>
          <p:nvPr/>
        </p:nvGrpSpPr>
        <p:grpSpPr bwMode="auto">
          <a:xfrm>
            <a:off x="5389570" y="3562086"/>
            <a:ext cx="956713" cy="240606"/>
            <a:chOff x="1908913" y="850900"/>
            <a:chExt cx="1123884" cy="235426"/>
          </a:xfrm>
        </p:grpSpPr>
        <p:sp>
          <p:nvSpPr>
            <p:cNvPr id="217" name="5-Point Star 216"/>
            <p:cNvSpPr/>
            <p:nvPr/>
          </p:nvSpPr>
          <p:spPr>
            <a:xfrm>
              <a:off x="1908913" y="850900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18" name="5-Point Star 217"/>
            <p:cNvSpPr/>
            <p:nvPr/>
          </p:nvSpPr>
          <p:spPr>
            <a:xfrm>
              <a:off x="2142261" y="854081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19" name="5-Point Star 218"/>
            <p:cNvSpPr/>
            <p:nvPr/>
          </p:nvSpPr>
          <p:spPr>
            <a:xfrm>
              <a:off x="2362911" y="858854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20" name="5-Point Star 219"/>
            <p:cNvSpPr/>
            <p:nvPr/>
          </p:nvSpPr>
          <p:spPr>
            <a:xfrm>
              <a:off x="2588323" y="862036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21" name="5-Point Star 220"/>
            <p:cNvSpPr/>
            <p:nvPr/>
          </p:nvSpPr>
          <p:spPr>
            <a:xfrm>
              <a:off x="2813735" y="866807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pic>
        <p:nvPicPr>
          <p:cNvPr id="222" name="Picture 221" descr="51LiyPvSTeL._SX322_BO1,204,203,200_.jpg"/>
          <p:cNvPicPr>
            <a:picLocks noChangeAspect="1"/>
          </p:cNvPicPr>
          <p:nvPr/>
        </p:nvPicPr>
        <p:blipFill>
          <a:blip r:embed="rId2">
            <a:alphaModFix amt="8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98" y="4178511"/>
            <a:ext cx="944013" cy="1453896"/>
          </a:xfrm>
          <a:prstGeom prst="rect">
            <a:avLst/>
          </a:prstGeom>
        </p:spPr>
      </p:pic>
      <p:pic>
        <p:nvPicPr>
          <p:cNvPr id="223" name="Picture 222" descr="51LiyPvSTeL._SX322_BO1,204,203,200_.jpg"/>
          <p:cNvPicPr>
            <a:picLocks noChangeAspect="1"/>
          </p:cNvPicPr>
          <p:nvPr/>
        </p:nvPicPr>
        <p:blipFill>
          <a:blip r:embed="rId2">
            <a:alphaModFix amt="8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791" y="4179959"/>
            <a:ext cx="944013" cy="1453896"/>
          </a:xfrm>
          <a:prstGeom prst="rect">
            <a:avLst/>
          </a:prstGeom>
        </p:spPr>
      </p:pic>
      <p:pic>
        <p:nvPicPr>
          <p:cNvPr id="224" name="Picture 223" descr="51LiyPvSTeL._SX322_BO1,204,203,200_.jpg"/>
          <p:cNvPicPr>
            <a:picLocks noChangeAspect="1"/>
          </p:cNvPicPr>
          <p:nvPr/>
        </p:nvPicPr>
        <p:blipFill>
          <a:blip r:embed="rId2">
            <a:alphaModFix amt="8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5058" y="4155449"/>
            <a:ext cx="944013" cy="1453896"/>
          </a:xfrm>
          <a:prstGeom prst="rect">
            <a:avLst/>
          </a:prstGeom>
        </p:spPr>
      </p:pic>
      <p:pic>
        <p:nvPicPr>
          <p:cNvPr id="225" name="Picture 224" descr="51LiyPvSTeL._SX322_BO1,204,203,200_.jpg"/>
          <p:cNvPicPr>
            <a:picLocks noChangeAspect="1"/>
          </p:cNvPicPr>
          <p:nvPr/>
        </p:nvPicPr>
        <p:blipFill>
          <a:blip r:embed="rId2">
            <a:alphaModFix amt="81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5183" y="4155449"/>
            <a:ext cx="944013" cy="1453896"/>
          </a:xfrm>
          <a:prstGeom prst="rect">
            <a:avLst/>
          </a:prstGeom>
        </p:spPr>
      </p:pic>
      <p:pic>
        <p:nvPicPr>
          <p:cNvPr id="226" name="Picture 225" descr="51LiyPvSTeL._SX322_BO1,204,203,200_.jpg"/>
          <p:cNvPicPr>
            <a:picLocks noChangeAspect="1"/>
          </p:cNvPicPr>
          <p:nvPr/>
        </p:nvPicPr>
        <p:blipFill>
          <a:blip r:embed="rId2">
            <a:alphaModFix amt="8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5227" y="4152593"/>
            <a:ext cx="944013" cy="1453896"/>
          </a:xfrm>
          <a:prstGeom prst="rect">
            <a:avLst/>
          </a:prstGeom>
        </p:spPr>
      </p:pic>
      <p:grpSp>
        <p:nvGrpSpPr>
          <p:cNvPr id="227" name="Group 29"/>
          <p:cNvGrpSpPr>
            <a:grpSpLocks/>
          </p:cNvGrpSpPr>
          <p:nvPr/>
        </p:nvGrpSpPr>
        <p:grpSpPr bwMode="auto">
          <a:xfrm>
            <a:off x="28798" y="5634089"/>
            <a:ext cx="956713" cy="240606"/>
            <a:chOff x="1908913" y="850900"/>
            <a:chExt cx="1123884" cy="235426"/>
          </a:xfrm>
        </p:grpSpPr>
        <p:sp>
          <p:nvSpPr>
            <p:cNvPr id="228" name="5-Point Star 227"/>
            <p:cNvSpPr/>
            <p:nvPr/>
          </p:nvSpPr>
          <p:spPr>
            <a:xfrm>
              <a:off x="1908913" y="850900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29" name="5-Point Star 228"/>
            <p:cNvSpPr/>
            <p:nvPr/>
          </p:nvSpPr>
          <p:spPr>
            <a:xfrm>
              <a:off x="2142261" y="854081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30" name="5-Point Star 229"/>
            <p:cNvSpPr/>
            <p:nvPr/>
          </p:nvSpPr>
          <p:spPr>
            <a:xfrm>
              <a:off x="2362911" y="858854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31" name="5-Point Star 230"/>
            <p:cNvSpPr/>
            <p:nvPr/>
          </p:nvSpPr>
          <p:spPr>
            <a:xfrm>
              <a:off x="2588323" y="862036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32" name="5-Point Star 231"/>
            <p:cNvSpPr/>
            <p:nvPr/>
          </p:nvSpPr>
          <p:spPr>
            <a:xfrm>
              <a:off x="2813735" y="866807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sp>
        <p:nvSpPr>
          <p:cNvPr id="233" name="TextBox 232"/>
          <p:cNvSpPr txBox="1"/>
          <p:nvPr/>
        </p:nvSpPr>
        <p:spPr>
          <a:xfrm>
            <a:off x="-30469" y="5977361"/>
            <a:ext cx="70840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__________________________________________________________________________________________</a:t>
            </a:r>
            <a:br>
              <a:rPr lang="en-US" sz="1200" dirty="0" smtClean="0"/>
            </a:br>
            <a:endParaRPr lang="en-US" sz="1200" dirty="0"/>
          </a:p>
        </p:txBody>
      </p:sp>
      <p:pic>
        <p:nvPicPr>
          <p:cNvPr id="234" name="Picture 233" descr="51LiyPvSTeL._SX322_BO1,204,203,200_.jpg"/>
          <p:cNvPicPr>
            <a:picLocks noChangeAspect="1"/>
          </p:cNvPicPr>
          <p:nvPr/>
        </p:nvPicPr>
        <p:blipFill>
          <a:blip r:embed="rId2">
            <a:alphaModFix amt="8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6183" y="4173805"/>
            <a:ext cx="944013" cy="1453896"/>
          </a:xfrm>
          <a:prstGeom prst="rect">
            <a:avLst/>
          </a:prstGeom>
        </p:spPr>
      </p:pic>
      <p:grpSp>
        <p:nvGrpSpPr>
          <p:cNvPr id="235" name="Group 29"/>
          <p:cNvGrpSpPr>
            <a:grpSpLocks/>
          </p:cNvGrpSpPr>
          <p:nvPr/>
        </p:nvGrpSpPr>
        <p:grpSpPr bwMode="auto">
          <a:xfrm>
            <a:off x="1096888" y="5648216"/>
            <a:ext cx="956713" cy="240606"/>
            <a:chOff x="1908913" y="850900"/>
            <a:chExt cx="1123884" cy="235426"/>
          </a:xfrm>
        </p:grpSpPr>
        <p:sp>
          <p:nvSpPr>
            <p:cNvPr id="236" name="5-Point Star 235"/>
            <p:cNvSpPr/>
            <p:nvPr/>
          </p:nvSpPr>
          <p:spPr>
            <a:xfrm>
              <a:off x="1908913" y="850900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37" name="5-Point Star 236"/>
            <p:cNvSpPr/>
            <p:nvPr/>
          </p:nvSpPr>
          <p:spPr>
            <a:xfrm>
              <a:off x="2142261" y="854081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38" name="5-Point Star 237"/>
            <p:cNvSpPr/>
            <p:nvPr/>
          </p:nvSpPr>
          <p:spPr>
            <a:xfrm>
              <a:off x="2362911" y="858854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39" name="5-Point Star 238"/>
            <p:cNvSpPr/>
            <p:nvPr/>
          </p:nvSpPr>
          <p:spPr>
            <a:xfrm>
              <a:off x="2588323" y="862036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40" name="5-Point Star 239"/>
            <p:cNvSpPr/>
            <p:nvPr/>
          </p:nvSpPr>
          <p:spPr>
            <a:xfrm>
              <a:off x="2813735" y="866807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grpSp>
        <p:nvGrpSpPr>
          <p:cNvPr id="241" name="Group 29"/>
          <p:cNvGrpSpPr>
            <a:grpSpLocks/>
          </p:cNvGrpSpPr>
          <p:nvPr/>
        </p:nvGrpSpPr>
        <p:grpSpPr bwMode="auto">
          <a:xfrm>
            <a:off x="2159001" y="5634089"/>
            <a:ext cx="956713" cy="240606"/>
            <a:chOff x="1908913" y="850900"/>
            <a:chExt cx="1123884" cy="235426"/>
          </a:xfrm>
        </p:grpSpPr>
        <p:sp>
          <p:nvSpPr>
            <p:cNvPr id="242" name="5-Point Star 241"/>
            <p:cNvSpPr/>
            <p:nvPr/>
          </p:nvSpPr>
          <p:spPr>
            <a:xfrm>
              <a:off x="1908913" y="850900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43" name="5-Point Star 242"/>
            <p:cNvSpPr/>
            <p:nvPr/>
          </p:nvSpPr>
          <p:spPr>
            <a:xfrm>
              <a:off x="2142261" y="854081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44" name="5-Point Star 243"/>
            <p:cNvSpPr/>
            <p:nvPr/>
          </p:nvSpPr>
          <p:spPr>
            <a:xfrm>
              <a:off x="2362911" y="858854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45" name="5-Point Star 244"/>
            <p:cNvSpPr/>
            <p:nvPr/>
          </p:nvSpPr>
          <p:spPr>
            <a:xfrm>
              <a:off x="2588323" y="862036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46" name="5-Point Star 245"/>
            <p:cNvSpPr/>
            <p:nvPr/>
          </p:nvSpPr>
          <p:spPr>
            <a:xfrm>
              <a:off x="2813735" y="866807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grpSp>
        <p:nvGrpSpPr>
          <p:cNvPr id="247" name="Group 29"/>
          <p:cNvGrpSpPr>
            <a:grpSpLocks/>
          </p:cNvGrpSpPr>
          <p:nvPr/>
        </p:nvGrpSpPr>
        <p:grpSpPr bwMode="auto">
          <a:xfrm>
            <a:off x="3191125" y="5619962"/>
            <a:ext cx="956713" cy="240606"/>
            <a:chOff x="1908913" y="850900"/>
            <a:chExt cx="1123884" cy="235426"/>
          </a:xfrm>
        </p:grpSpPr>
        <p:sp>
          <p:nvSpPr>
            <p:cNvPr id="248" name="5-Point Star 247"/>
            <p:cNvSpPr/>
            <p:nvPr/>
          </p:nvSpPr>
          <p:spPr>
            <a:xfrm>
              <a:off x="1908913" y="850900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49" name="5-Point Star 248"/>
            <p:cNvSpPr/>
            <p:nvPr/>
          </p:nvSpPr>
          <p:spPr>
            <a:xfrm>
              <a:off x="2142261" y="854081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50" name="5-Point Star 249"/>
            <p:cNvSpPr/>
            <p:nvPr/>
          </p:nvSpPr>
          <p:spPr>
            <a:xfrm>
              <a:off x="2362911" y="858854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51" name="5-Point Star 250"/>
            <p:cNvSpPr/>
            <p:nvPr/>
          </p:nvSpPr>
          <p:spPr>
            <a:xfrm>
              <a:off x="2588323" y="862036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52" name="5-Point Star 251"/>
            <p:cNvSpPr/>
            <p:nvPr/>
          </p:nvSpPr>
          <p:spPr>
            <a:xfrm>
              <a:off x="2813735" y="866807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grpSp>
        <p:nvGrpSpPr>
          <p:cNvPr id="253" name="Group 29"/>
          <p:cNvGrpSpPr>
            <a:grpSpLocks/>
          </p:cNvGrpSpPr>
          <p:nvPr/>
        </p:nvGrpSpPr>
        <p:grpSpPr bwMode="auto">
          <a:xfrm>
            <a:off x="4259215" y="5634089"/>
            <a:ext cx="956713" cy="240606"/>
            <a:chOff x="1908913" y="850900"/>
            <a:chExt cx="1123884" cy="235426"/>
          </a:xfrm>
        </p:grpSpPr>
        <p:sp>
          <p:nvSpPr>
            <p:cNvPr id="254" name="5-Point Star 253"/>
            <p:cNvSpPr/>
            <p:nvPr/>
          </p:nvSpPr>
          <p:spPr>
            <a:xfrm>
              <a:off x="1908913" y="850900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55" name="5-Point Star 254"/>
            <p:cNvSpPr/>
            <p:nvPr/>
          </p:nvSpPr>
          <p:spPr>
            <a:xfrm>
              <a:off x="2142261" y="854081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56" name="5-Point Star 255"/>
            <p:cNvSpPr/>
            <p:nvPr/>
          </p:nvSpPr>
          <p:spPr>
            <a:xfrm>
              <a:off x="2362911" y="858854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57" name="5-Point Star 256"/>
            <p:cNvSpPr/>
            <p:nvPr/>
          </p:nvSpPr>
          <p:spPr>
            <a:xfrm>
              <a:off x="2588323" y="862036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58" name="5-Point Star 257"/>
            <p:cNvSpPr/>
            <p:nvPr/>
          </p:nvSpPr>
          <p:spPr>
            <a:xfrm>
              <a:off x="2813735" y="866807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grpSp>
        <p:nvGrpSpPr>
          <p:cNvPr id="259" name="Group 29"/>
          <p:cNvGrpSpPr>
            <a:grpSpLocks/>
          </p:cNvGrpSpPr>
          <p:nvPr/>
        </p:nvGrpSpPr>
        <p:grpSpPr bwMode="auto">
          <a:xfrm>
            <a:off x="5402270" y="5619962"/>
            <a:ext cx="956713" cy="240606"/>
            <a:chOff x="1908913" y="850900"/>
            <a:chExt cx="1123884" cy="235426"/>
          </a:xfrm>
        </p:grpSpPr>
        <p:sp>
          <p:nvSpPr>
            <p:cNvPr id="260" name="5-Point Star 259"/>
            <p:cNvSpPr/>
            <p:nvPr/>
          </p:nvSpPr>
          <p:spPr>
            <a:xfrm>
              <a:off x="1908913" y="850900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61" name="5-Point Star 260"/>
            <p:cNvSpPr/>
            <p:nvPr/>
          </p:nvSpPr>
          <p:spPr>
            <a:xfrm>
              <a:off x="2142261" y="854081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62" name="5-Point Star 261"/>
            <p:cNvSpPr/>
            <p:nvPr/>
          </p:nvSpPr>
          <p:spPr>
            <a:xfrm>
              <a:off x="2362911" y="858854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63" name="5-Point Star 262"/>
            <p:cNvSpPr/>
            <p:nvPr/>
          </p:nvSpPr>
          <p:spPr>
            <a:xfrm>
              <a:off x="2588323" y="862036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64" name="5-Point Star 263"/>
            <p:cNvSpPr/>
            <p:nvPr/>
          </p:nvSpPr>
          <p:spPr>
            <a:xfrm>
              <a:off x="2813735" y="866807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pic>
        <p:nvPicPr>
          <p:cNvPr id="265" name="Picture 264" descr="51LiyPvSTeL._SX322_BO1,204,203,200_.jpg"/>
          <p:cNvPicPr>
            <a:picLocks noChangeAspect="1"/>
          </p:cNvPicPr>
          <p:nvPr/>
        </p:nvPicPr>
        <p:blipFill>
          <a:blip r:embed="rId2">
            <a:alphaModFix amt="8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98" y="6233135"/>
            <a:ext cx="944013" cy="1453896"/>
          </a:xfrm>
          <a:prstGeom prst="rect">
            <a:avLst/>
          </a:prstGeom>
        </p:spPr>
      </p:pic>
      <p:pic>
        <p:nvPicPr>
          <p:cNvPr id="266" name="Picture 265" descr="51LiyPvSTeL._SX322_BO1,204,203,200_.jpg"/>
          <p:cNvPicPr>
            <a:picLocks noChangeAspect="1"/>
          </p:cNvPicPr>
          <p:nvPr/>
        </p:nvPicPr>
        <p:blipFill>
          <a:blip r:embed="rId2">
            <a:alphaModFix amt="8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791" y="6234583"/>
            <a:ext cx="944013" cy="1453896"/>
          </a:xfrm>
          <a:prstGeom prst="rect">
            <a:avLst/>
          </a:prstGeom>
        </p:spPr>
      </p:pic>
      <p:pic>
        <p:nvPicPr>
          <p:cNvPr id="267" name="Picture 266" descr="51LiyPvSTeL._SX322_BO1,204,203,200_.jpg"/>
          <p:cNvPicPr>
            <a:picLocks noChangeAspect="1"/>
          </p:cNvPicPr>
          <p:nvPr/>
        </p:nvPicPr>
        <p:blipFill>
          <a:blip r:embed="rId2">
            <a:alphaModFix amt="8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5058" y="6210073"/>
            <a:ext cx="944013" cy="1453896"/>
          </a:xfrm>
          <a:prstGeom prst="rect">
            <a:avLst/>
          </a:prstGeom>
        </p:spPr>
      </p:pic>
      <p:pic>
        <p:nvPicPr>
          <p:cNvPr id="268" name="Picture 267" descr="51LiyPvSTeL._SX322_BO1,204,203,200_.jpg"/>
          <p:cNvPicPr>
            <a:picLocks noChangeAspect="1"/>
          </p:cNvPicPr>
          <p:nvPr/>
        </p:nvPicPr>
        <p:blipFill>
          <a:blip r:embed="rId2">
            <a:alphaModFix amt="81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5183" y="6210073"/>
            <a:ext cx="944013" cy="1453896"/>
          </a:xfrm>
          <a:prstGeom prst="rect">
            <a:avLst/>
          </a:prstGeom>
        </p:spPr>
      </p:pic>
      <p:pic>
        <p:nvPicPr>
          <p:cNvPr id="269" name="Picture 268" descr="51LiyPvSTeL._SX322_BO1,204,203,200_.jpg"/>
          <p:cNvPicPr>
            <a:picLocks noChangeAspect="1"/>
          </p:cNvPicPr>
          <p:nvPr/>
        </p:nvPicPr>
        <p:blipFill>
          <a:blip r:embed="rId2">
            <a:alphaModFix amt="8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5227" y="6207217"/>
            <a:ext cx="944013" cy="1453896"/>
          </a:xfrm>
          <a:prstGeom prst="rect">
            <a:avLst/>
          </a:prstGeom>
        </p:spPr>
      </p:pic>
      <p:grpSp>
        <p:nvGrpSpPr>
          <p:cNvPr id="270" name="Group 29"/>
          <p:cNvGrpSpPr>
            <a:grpSpLocks/>
          </p:cNvGrpSpPr>
          <p:nvPr/>
        </p:nvGrpSpPr>
        <p:grpSpPr bwMode="auto">
          <a:xfrm>
            <a:off x="28798" y="7688713"/>
            <a:ext cx="956713" cy="240606"/>
            <a:chOff x="1908913" y="850900"/>
            <a:chExt cx="1123884" cy="235426"/>
          </a:xfrm>
        </p:grpSpPr>
        <p:sp>
          <p:nvSpPr>
            <p:cNvPr id="271" name="5-Point Star 270"/>
            <p:cNvSpPr/>
            <p:nvPr/>
          </p:nvSpPr>
          <p:spPr>
            <a:xfrm>
              <a:off x="1908913" y="850900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72" name="5-Point Star 271"/>
            <p:cNvSpPr/>
            <p:nvPr/>
          </p:nvSpPr>
          <p:spPr>
            <a:xfrm>
              <a:off x="2142261" y="854081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73" name="5-Point Star 272"/>
            <p:cNvSpPr/>
            <p:nvPr/>
          </p:nvSpPr>
          <p:spPr>
            <a:xfrm>
              <a:off x="2362911" y="858854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74" name="5-Point Star 273"/>
            <p:cNvSpPr/>
            <p:nvPr/>
          </p:nvSpPr>
          <p:spPr>
            <a:xfrm>
              <a:off x="2588323" y="862036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75" name="5-Point Star 274"/>
            <p:cNvSpPr/>
            <p:nvPr/>
          </p:nvSpPr>
          <p:spPr>
            <a:xfrm>
              <a:off x="2813735" y="866807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sp>
        <p:nvSpPr>
          <p:cNvPr id="276" name="TextBox 275"/>
          <p:cNvSpPr txBox="1"/>
          <p:nvPr/>
        </p:nvSpPr>
        <p:spPr>
          <a:xfrm>
            <a:off x="-30469" y="8031985"/>
            <a:ext cx="70840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__________________________________________________________________________________________</a:t>
            </a:r>
            <a:br>
              <a:rPr lang="en-US" sz="1200" dirty="0" smtClean="0"/>
            </a:br>
            <a:endParaRPr lang="en-US" sz="1200" dirty="0"/>
          </a:p>
        </p:txBody>
      </p:sp>
      <p:pic>
        <p:nvPicPr>
          <p:cNvPr id="277" name="Picture 276" descr="51LiyPvSTeL._SX322_BO1,204,203,200_.jpg"/>
          <p:cNvPicPr>
            <a:picLocks noChangeAspect="1"/>
          </p:cNvPicPr>
          <p:nvPr/>
        </p:nvPicPr>
        <p:blipFill>
          <a:blip r:embed="rId2">
            <a:alphaModFix amt="8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6183" y="6228429"/>
            <a:ext cx="944013" cy="1453896"/>
          </a:xfrm>
          <a:prstGeom prst="rect">
            <a:avLst/>
          </a:prstGeom>
        </p:spPr>
      </p:pic>
      <p:grpSp>
        <p:nvGrpSpPr>
          <p:cNvPr id="278" name="Group 29"/>
          <p:cNvGrpSpPr>
            <a:grpSpLocks/>
          </p:cNvGrpSpPr>
          <p:nvPr/>
        </p:nvGrpSpPr>
        <p:grpSpPr bwMode="auto">
          <a:xfrm>
            <a:off x="1096888" y="7702840"/>
            <a:ext cx="956713" cy="240606"/>
            <a:chOff x="1908913" y="850900"/>
            <a:chExt cx="1123884" cy="235426"/>
          </a:xfrm>
        </p:grpSpPr>
        <p:sp>
          <p:nvSpPr>
            <p:cNvPr id="279" name="5-Point Star 278"/>
            <p:cNvSpPr/>
            <p:nvPr/>
          </p:nvSpPr>
          <p:spPr>
            <a:xfrm>
              <a:off x="1908913" y="850900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80" name="5-Point Star 279"/>
            <p:cNvSpPr/>
            <p:nvPr/>
          </p:nvSpPr>
          <p:spPr>
            <a:xfrm>
              <a:off x="2142261" y="854081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81" name="5-Point Star 280"/>
            <p:cNvSpPr/>
            <p:nvPr/>
          </p:nvSpPr>
          <p:spPr>
            <a:xfrm>
              <a:off x="2362911" y="858854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82" name="5-Point Star 281"/>
            <p:cNvSpPr/>
            <p:nvPr/>
          </p:nvSpPr>
          <p:spPr>
            <a:xfrm>
              <a:off x="2588323" y="862036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83" name="5-Point Star 282"/>
            <p:cNvSpPr/>
            <p:nvPr/>
          </p:nvSpPr>
          <p:spPr>
            <a:xfrm>
              <a:off x="2813735" y="866807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grpSp>
        <p:nvGrpSpPr>
          <p:cNvPr id="284" name="Group 29"/>
          <p:cNvGrpSpPr>
            <a:grpSpLocks/>
          </p:cNvGrpSpPr>
          <p:nvPr/>
        </p:nvGrpSpPr>
        <p:grpSpPr bwMode="auto">
          <a:xfrm>
            <a:off x="2159001" y="7688713"/>
            <a:ext cx="956713" cy="240606"/>
            <a:chOff x="1908913" y="850900"/>
            <a:chExt cx="1123884" cy="235426"/>
          </a:xfrm>
        </p:grpSpPr>
        <p:sp>
          <p:nvSpPr>
            <p:cNvPr id="285" name="5-Point Star 284"/>
            <p:cNvSpPr/>
            <p:nvPr/>
          </p:nvSpPr>
          <p:spPr>
            <a:xfrm>
              <a:off x="1908913" y="850900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86" name="5-Point Star 285"/>
            <p:cNvSpPr/>
            <p:nvPr/>
          </p:nvSpPr>
          <p:spPr>
            <a:xfrm>
              <a:off x="2142261" y="854081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87" name="5-Point Star 286"/>
            <p:cNvSpPr/>
            <p:nvPr/>
          </p:nvSpPr>
          <p:spPr>
            <a:xfrm>
              <a:off x="2362911" y="858854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88" name="5-Point Star 287"/>
            <p:cNvSpPr/>
            <p:nvPr/>
          </p:nvSpPr>
          <p:spPr>
            <a:xfrm>
              <a:off x="2588323" y="862036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89" name="5-Point Star 288"/>
            <p:cNvSpPr/>
            <p:nvPr/>
          </p:nvSpPr>
          <p:spPr>
            <a:xfrm>
              <a:off x="2813735" y="866807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grpSp>
        <p:nvGrpSpPr>
          <p:cNvPr id="290" name="Group 29"/>
          <p:cNvGrpSpPr>
            <a:grpSpLocks/>
          </p:cNvGrpSpPr>
          <p:nvPr/>
        </p:nvGrpSpPr>
        <p:grpSpPr bwMode="auto">
          <a:xfrm>
            <a:off x="3191125" y="7674586"/>
            <a:ext cx="956713" cy="240606"/>
            <a:chOff x="1908913" y="850900"/>
            <a:chExt cx="1123884" cy="235426"/>
          </a:xfrm>
        </p:grpSpPr>
        <p:sp>
          <p:nvSpPr>
            <p:cNvPr id="291" name="5-Point Star 290"/>
            <p:cNvSpPr/>
            <p:nvPr/>
          </p:nvSpPr>
          <p:spPr>
            <a:xfrm>
              <a:off x="1908913" y="850900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92" name="5-Point Star 291"/>
            <p:cNvSpPr/>
            <p:nvPr/>
          </p:nvSpPr>
          <p:spPr>
            <a:xfrm>
              <a:off x="2142261" y="854081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93" name="5-Point Star 292"/>
            <p:cNvSpPr/>
            <p:nvPr/>
          </p:nvSpPr>
          <p:spPr>
            <a:xfrm>
              <a:off x="2362911" y="858854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94" name="5-Point Star 293"/>
            <p:cNvSpPr/>
            <p:nvPr/>
          </p:nvSpPr>
          <p:spPr>
            <a:xfrm>
              <a:off x="2588323" y="862036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95" name="5-Point Star 294"/>
            <p:cNvSpPr/>
            <p:nvPr/>
          </p:nvSpPr>
          <p:spPr>
            <a:xfrm>
              <a:off x="2813735" y="866807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grpSp>
        <p:nvGrpSpPr>
          <p:cNvPr id="296" name="Group 29"/>
          <p:cNvGrpSpPr>
            <a:grpSpLocks/>
          </p:cNvGrpSpPr>
          <p:nvPr/>
        </p:nvGrpSpPr>
        <p:grpSpPr bwMode="auto">
          <a:xfrm>
            <a:off x="4259215" y="7688713"/>
            <a:ext cx="956713" cy="240606"/>
            <a:chOff x="1908913" y="850900"/>
            <a:chExt cx="1123884" cy="235426"/>
          </a:xfrm>
        </p:grpSpPr>
        <p:sp>
          <p:nvSpPr>
            <p:cNvPr id="297" name="5-Point Star 296"/>
            <p:cNvSpPr/>
            <p:nvPr/>
          </p:nvSpPr>
          <p:spPr>
            <a:xfrm>
              <a:off x="1908913" y="850900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98" name="5-Point Star 297"/>
            <p:cNvSpPr/>
            <p:nvPr/>
          </p:nvSpPr>
          <p:spPr>
            <a:xfrm>
              <a:off x="2142261" y="854081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99" name="5-Point Star 298"/>
            <p:cNvSpPr/>
            <p:nvPr/>
          </p:nvSpPr>
          <p:spPr>
            <a:xfrm>
              <a:off x="2362911" y="858854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00" name="5-Point Star 299"/>
            <p:cNvSpPr/>
            <p:nvPr/>
          </p:nvSpPr>
          <p:spPr>
            <a:xfrm>
              <a:off x="2588323" y="862036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01" name="5-Point Star 300"/>
            <p:cNvSpPr/>
            <p:nvPr/>
          </p:nvSpPr>
          <p:spPr>
            <a:xfrm>
              <a:off x="2813735" y="866807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grpSp>
        <p:nvGrpSpPr>
          <p:cNvPr id="302" name="Group 29"/>
          <p:cNvGrpSpPr>
            <a:grpSpLocks/>
          </p:cNvGrpSpPr>
          <p:nvPr/>
        </p:nvGrpSpPr>
        <p:grpSpPr bwMode="auto">
          <a:xfrm>
            <a:off x="5402270" y="7674586"/>
            <a:ext cx="956713" cy="240606"/>
            <a:chOff x="1908913" y="850900"/>
            <a:chExt cx="1123884" cy="235426"/>
          </a:xfrm>
        </p:grpSpPr>
        <p:sp>
          <p:nvSpPr>
            <p:cNvPr id="303" name="5-Point Star 302"/>
            <p:cNvSpPr/>
            <p:nvPr/>
          </p:nvSpPr>
          <p:spPr>
            <a:xfrm>
              <a:off x="1908913" y="850900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04" name="5-Point Star 303"/>
            <p:cNvSpPr/>
            <p:nvPr/>
          </p:nvSpPr>
          <p:spPr>
            <a:xfrm>
              <a:off x="2142261" y="854081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05" name="5-Point Star 304"/>
            <p:cNvSpPr/>
            <p:nvPr/>
          </p:nvSpPr>
          <p:spPr>
            <a:xfrm>
              <a:off x="2362911" y="858854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06" name="5-Point Star 305"/>
            <p:cNvSpPr/>
            <p:nvPr/>
          </p:nvSpPr>
          <p:spPr>
            <a:xfrm>
              <a:off x="2588323" y="862036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07" name="5-Point Star 306"/>
            <p:cNvSpPr/>
            <p:nvPr/>
          </p:nvSpPr>
          <p:spPr>
            <a:xfrm>
              <a:off x="2813735" y="866807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284273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creen-Shot-2016-09-26-at-1.10.17-PM.png"/>
          <p:cNvPicPr>
            <a:picLocks noChangeAspect="1"/>
          </p:cNvPicPr>
          <p:nvPr/>
        </p:nvPicPr>
        <p:blipFill>
          <a:blip r:embed="rId2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293"/>
            <a:ext cx="1055848" cy="1453896"/>
          </a:xfrm>
          <a:prstGeom prst="rect">
            <a:avLst/>
          </a:prstGeom>
        </p:spPr>
      </p:pic>
      <p:pic>
        <p:nvPicPr>
          <p:cNvPr id="5" name="Picture 4" descr="Screen-Shot-2016-09-26-at-1.10.17-PM.png"/>
          <p:cNvPicPr>
            <a:picLocks noChangeAspect="1"/>
          </p:cNvPicPr>
          <p:nvPr/>
        </p:nvPicPr>
        <p:blipFill>
          <a:blip r:embed="rId2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0331" y="15808"/>
            <a:ext cx="1055848" cy="1453896"/>
          </a:xfrm>
          <a:prstGeom prst="rect">
            <a:avLst/>
          </a:prstGeom>
        </p:spPr>
      </p:pic>
      <p:pic>
        <p:nvPicPr>
          <p:cNvPr id="6" name="Picture 5" descr="Screen-Shot-2016-09-26-at-1.10.17-PM.png"/>
          <p:cNvPicPr>
            <a:picLocks noChangeAspect="1"/>
          </p:cNvPicPr>
          <p:nvPr/>
        </p:nvPicPr>
        <p:blipFill>
          <a:blip r:embed="rId2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3545" y="12955"/>
            <a:ext cx="1055848" cy="1453896"/>
          </a:xfrm>
          <a:prstGeom prst="rect">
            <a:avLst/>
          </a:prstGeom>
        </p:spPr>
      </p:pic>
      <p:pic>
        <p:nvPicPr>
          <p:cNvPr id="7" name="Picture 6" descr="Screen-Shot-2016-09-26-at-1.10.17-PM.png"/>
          <p:cNvPicPr>
            <a:picLocks noChangeAspect="1"/>
          </p:cNvPicPr>
          <p:nvPr/>
        </p:nvPicPr>
        <p:blipFill>
          <a:blip r:embed="rId2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2158" y="5835"/>
            <a:ext cx="1055848" cy="1453896"/>
          </a:xfrm>
          <a:prstGeom prst="rect">
            <a:avLst/>
          </a:prstGeom>
        </p:spPr>
      </p:pic>
      <p:pic>
        <p:nvPicPr>
          <p:cNvPr id="8" name="Picture 7" descr="Screen-Shot-2016-09-26-at-1.10.17-PM.png"/>
          <p:cNvPicPr>
            <a:picLocks noChangeAspect="1"/>
          </p:cNvPicPr>
          <p:nvPr/>
        </p:nvPicPr>
        <p:blipFill>
          <a:blip r:embed="rId2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1955" y="-9194"/>
            <a:ext cx="1055848" cy="1453896"/>
          </a:xfrm>
          <a:prstGeom prst="rect">
            <a:avLst/>
          </a:prstGeom>
        </p:spPr>
      </p:pic>
      <p:sp>
        <p:nvSpPr>
          <p:cNvPr id="39" name="TextBox 38"/>
          <p:cNvSpPr txBox="1"/>
          <p:nvPr/>
        </p:nvSpPr>
        <p:spPr>
          <a:xfrm>
            <a:off x="-57805" y="1836950"/>
            <a:ext cx="70840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__________________________________________________________________________________________</a:t>
            </a:r>
            <a:br>
              <a:rPr lang="en-US" sz="1200" dirty="0" smtClean="0"/>
            </a:br>
            <a:endParaRPr lang="en-US" sz="1200" dirty="0"/>
          </a:p>
        </p:txBody>
      </p:sp>
      <p:sp>
        <p:nvSpPr>
          <p:cNvPr id="147" name="TextBox 146"/>
          <p:cNvSpPr txBox="1"/>
          <p:nvPr/>
        </p:nvSpPr>
        <p:spPr>
          <a:xfrm>
            <a:off x="-17101" y="8874691"/>
            <a:ext cx="70840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__________________________________________________________________________________________</a:t>
            </a:r>
            <a:br>
              <a:rPr lang="en-US" sz="1200" dirty="0" smtClean="0"/>
            </a:br>
            <a:endParaRPr lang="en-US" sz="1200" dirty="0"/>
          </a:p>
        </p:txBody>
      </p:sp>
      <p:pic>
        <p:nvPicPr>
          <p:cNvPr id="148" name="Picture 147" descr="Screen-Shot-2016-09-26-at-1.10.17-PM.png"/>
          <p:cNvPicPr>
            <a:picLocks noChangeAspect="1"/>
          </p:cNvPicPr>
          <p:nvPr/>
        </p:nvPicPr>
        <p:blipFill>
          <a:blip r:embed="rId2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9712" y="-4741"/>
            <a:ext cx="1055848" cy="1453896"/>
          </a:xfrm>
          <a:prstGeom prst="rect">
            <a:avLst/>
          </a:prstGeom>
        </p:spPr>
      </p:pic>
      <p:grpSp>
        <p:nvGrpSpPr>
          <p:cNvPr id="155" name="Group 29"/>
          <p:cNvGrpSpPr>
            <a:grpSpLocks/>
          </p:cNvGrpSpPr>
          <p:nvPr/>
        </p:nvGrpSpPr>
        <p:grpSpPr bwMode="auto">
          <a:xfrm>
            <a:off x="1" y="1482620"/>
            <a:ext cx="956713" cy="240606"/>
            <a:chOff x="1908913" y="850900"/>
            <a:chExt cx="1123884" cy="235426"/>
          </a:xfrm>
        </p:grpSpPr>
        <p:sp>
          <p:nvSpPr>
            <p:cNvPr id="156" name="5-Point Star 155"/>
            <p:cNvSpPr/>
            <p:nvPr/>
          </p:nvSpPr>
          <p:spPr>
            <a:xfrm>
              <a:off x="1908913" y="850900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57" name="5-Point Star 156"/>
            <p:cNvSpPr/>
            <p:nvPr/>
          </p:nvSpPr>
          <p:spPr>
            <a:xfrm>
              <a:off x="2142261" y="854081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58" name="5-Point Star 157"/>
            <p:cNvSpPr/>
            <p:nvPr/>
          </p:nvSpPr>
          <p:spPr>
            <a:xfrm>
              <a:off x="2362911" y="858854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59" name="5-Point Star 158"/>
            <p:cNvSpPr/>
            <p:nvPr/>
          </p:nvSpPr>
          <p:spPr>
            <a:xfrm>
              <a:off x="2588323" y="862036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60" name="5-Point Star 159"/>
            <p:cNvSpPr/>
            <p:nvPr/>
          </p:nvSpPr>
          <p:spPr>
            <a:xfrm>
              <a:off x="2813735" y="866807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grpSp>
        <p:nvGrpSpPr>
          <p:cNvPr id="161" name="Group 29"/>
          <p:cNvGrpSpPr>
            <a:grpSpLocks/>
          </p:cNvGrpSpPr>
          <p:nvPr/>
        </p:nvGrpSpPr>
        <p:grpSpPr bwMode="auto">
          <a:xfrm>
            <a:off x="1068091" y="1496747"/>
            <a:ext cx="956713" cy="240606"/>
            <a:chOff x="1908913" y="850900"/>
            <a:chExt cx="1123884" cy="235426"/>
          </a:xfrm>
        </p:grpSpPr>
        <p:sp>
          <p:nvSpPr>
            <p:cNvPr id="162" name="5-Point Star 161"/>
            <p:cNvSpPr/>
            <p:nvPr/>
          </p:nvSpPr>
          <p:spPr>
            <a:xfrm>
              <a:off x="1908913" y="850900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63" name="5-Point Star 162"/>
            <p:cNvSpPr/>
            <p:nvPr/>
          </p:nvSpPr>
          <p:spPr>
            <a:xfrm>
              <a:off x="2142261" y="854081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64" name="5-Point Star 163"/>
            <p:cNvSpPr/>
            <p:nvPr/>
          </p:nvSpPr>
          <p:spPr>
            <a:xfrm>
              <a:off x="2362911" y="858854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65" name="5-Point Star 164"/>
            <p:cNvSpPr/>
            <p:nvPr/>
          </p:nvSpPr>
          <p:spPr>
            <a:xfrm>
              <a:off x="2588323" y="862036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66" name="5-Point Star 165"/>
            <p:cNvSpPr/>
            <p:nvPr/>
          </p:nvSpPr>
          <p:spPr>
            <a:xfrm>
              <a:off x="2813735" y="866807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grpSp>
        <p:nvGrpSpPr>
          <p:cNvPr id="167" name="Group 29"/>
          <p:cNvGrpSpPr>
            <a:grpSpLocks/>
          </p:cNvGrpSpPr>
          <p:nvPr/>
        </p:nvGrpSpPr>
        <p:grpSpPr bwMode="auto">
          <a:xfrm>
            <a:off x="2229420" y="1496687"/>
            <a:ext cx="956713" cy="240606"/>
            <a:chOff x="1908913" y="850900"/>
            <a:chExt cx="1123884" cy="235426"/>
          </a:xfrm>
        </p:grpSpPr>
        <p:sp>
          <p:nvSpPr>
            <p:cNvPr id="168" name="5-Point Star 167"/>
            <p:cNvSpPr/>
            <p:nvPr/>
          </p:nvSpPr>
          <p:spPr>
            <a:xfrm>
              <a:off x="1908913" y="850900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69" name="5-Point Star 168"/>
            <p:cNvSpPr/>
            <p:nvPr/>
          </p:nvSpPr>
          <p:spPr>
            <a:xfrm>
              <a:off x="2142261" y="854081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70" name="5-Point Star 169"/>
            <p:cNvSpPr/>
            <p:nvPr/>
          </p:nvSpPr>
          <p:spPr>
            <a:xfrm>
              <a:off x="2362911" y="858854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71" name="5-Point Star 170"/>
            <p:cNvSpPr/>
            <p:nvPr/>
          </p:nvSpPr>
          <p:spPr>
            <a:xfrm>
              <a:off x="2588323" y="862036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72" name="5-Point Star 171"/>
            <p:cNvSpPr/>
            <p:nvPr/>
          </p:nvSpPr>
          <p:spPr>
            <a:xfrm>
              <a:off x="2813735" y="866807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grpSp>
        <p:nvGrpSpPr>
          <p:cNvPr id="173" name="Group 29"/>
          <p:cNvGrpSpPr>
            <a:grpSpLocks/>
          </p:cNvGrpSpPr>
          <p:nvPr/>
        </p:nvGrpSpPr>
        <p:grpSpPr bwMode="auto">
          <a:xfrm>
            <a:off x="3390957" y="1480430"/>
            <a:ext cx="956713" cy="240606"/>
            <a:chOff x="1908913" y="850900"/>
            <a:chExt cx="1123884" cy="235426"/>
          </a:xfrm>
        </p:grpSpPr>
        <p:sp>
          <p:nvSpPr>
            <p:cNvPr id="174" name="5-Point Star 173"/>
            <p:cNvSpPr/>
            <p:nvPr/>
          </p:nvSpPr>
          <p:spPr>
            <a:xfrm>
              <a:off x="1908913" y="850900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75" name="5-Point Star 174"/>
            <p:cNvSpPr/>
            <p:nvPr/>
          </p:nvSpPr>
          <p:spPr>
            <a:xfrm>
              <a:off x="2142261" y="854081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76" name="5-Point Star 175"/>
            <p:cNvSpPr/>
            <p:nvPr/>
          </p:nvSpPr>
          <p:spPr>
            <a:xfrm>
              <a:off x="2362911" y="858854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77" name="5-Point Star 176"/>
            <p:cNvSpPr/>
            <p:nvPr/>
          </p:nvSpPr>
          <p:spPr>
            <a:xfrm>
              <a:off x="2588323" y="862036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78" name="5-Point Star 177"/>
            <p:cNvSpPr/>
            <p:nvPr/>
          </p:nvSpPr>
          <p:spPr>
            <a:xfrm>
              <a:off x="2813735" y="866807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grpSp>
        <p:nvGrpSpPr>
          <p:cNvPr id="179" name="Group 29"/>
          <p:cNvGrpSpPr>
            <a:grpSpLocks/>
          </p:cNvGrpSpPr>
          <p:nvPr/>
        </p:nvGrpSpPr>
        <p:grpSpPr bwMode="auto">
          <a:xfrm>
            <a:off x="4585730" y="1442649"/>
            <a:ext cx="956713" cy="240606"/>
            <a:chOff x="1908913" y="850900"/>
            <a:chExt cx="1123884" cy="235426"/>
          </a:xfrm>
        </p:grpSpPr>
        <p:sp>
          <p:nvSpPr>
            <p:cNvPr id="180" name="5-Point Star 179"/>
            <p:cNvSpPr/>
            <p:nvPr/>
          </p:nvSpPr>
          <p:spPr>
            <a:xfrm>
              <a:off x="1908913" y="850900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81" name="5-Point Star 180"/>
            <p:cNvSpPr/>
            <p:nvPr/>
          </p:nvSpPr>
          <p:spPr>
            <a:xfrm>
              <a:off x="2142261" y="854081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82" name="5-Point Star 181"/>
            <p:cNvSpPr/>
            <p:nvPr/>
          </p:nvSpPr>
          <p:spPr>
            <a:xfrm>
              <a:off x="2362911" y="858854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83" name="5-Point Star 182"/>
            <p:cNvSpPr/>
            <p:nvPr/>
          </p:nvSpPr>
          <p:spPr>
            <a:xfrm>
              <a:off x="2588323" y="862036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84" name="5-Point Star 183"/>
            <p:cNvSpPr/>
            <p:nvPr/>
          </p:nvSpPr>
          <p:spPr>
            <a:xfrm>
              <a:off x="2813735" y="866807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grpSp>
        <p:nvGrpSpPr>
          <p:cNvPr id="185" name="Group 29"/>
          <p:cNvGrpSpPr>
            <a:grpSpLocks/>
          </p:cNvGrpSpPr>
          <p:nvPr/>
        </p:nvGrpSpPr>
        <p:grpSpPr bwMode="auto">
          <a:xfrm>
            <a:off x="5749279" y="1453388"/>
            <a:ext cx="956713" cy="240606"/>
            <a:chOff x="1908913" y="850900"/>
            <a:chExt cx="1123884" cy="235426"/>
          </a:xfrm>
        </p:grpSpPr>
        <p:sp>
          <p:nvSpPr>
            <p:cNvPr id="186" name="5-Point Star 185"/>
            <p:cNvSpPr/>
            <p:nvPr/>
          </p:nvSpPr>
          <p:spPr>
            <a:xfrm>
              <a:off x="1908913" y="850900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87" name="5-Point Star 186"/>
            <p:cNvSpPr/>
            <p:nvPr/>
          </p:nvSpPr>
          <p:spPr>
            <a:xfrm>
              <a:off x="2142261" y="854081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88" name="5-Point Star 187"/>
            <p:cNvSpPr/>
            <p:nvPr/>
          </p:nvSpPr>
          <p:spPr>
            <a:xfrm>
              <a:off x="2362911" y="858854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89" name="5-Point Star 188"/>
            <p:cNvSpPr/>
            <p:nvPr/>
          </p:nvSpPr>
          <p:spPr>
            <a:xfrm>
              <a:off x="2588323" y="862036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90" name="5-Point Star 189"/>
            <p:cNvSpPr/>
            <p:nvPr/>
          </p:nvSpPr>
          <p:spPr>
            <a:xfrm>
              <a:off x="2813735" y="866807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pic>
        <p:nvPicPr>
          <p:cNvPr id="191" name="Picture 190" descr="Screen-Shot-2016-09-26-at-1.10.17-PM.png"/>
          <p:cNvPicPr>
            <a:picLocks noChangeAspect="1"/>
          </p:cNvPicPr>
          <p:nvPr/>
        </p:nvPicPr>
        <p:blipFill>
          <a:blip r:embed="rId2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08" y="2112110"/>
            <a:ext cx="1055848" cy="1453896"/>
          </a:xfrm>
          <a:prstGeom prst="rect">
            <a:avLst/>
          </a:prstGeom>
        </p:spPr>
      </p:pic>
      <p:pic>
        <p:nvPicPr>
          <p:cNvPr id="192" name="Picture 191" descr="Screen-Shot-2016-09-26-at-1.10.17-PM.png"/>
          <p:cNvPicPr>
            <a:picLocks noChangeAspect="1"/>
          </p:cNvPicPr>
          <p:nvPr/>
        </p:nvPicPr>
        <p:blipFill>
          <a:blip r:embed="rId2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9239" y="2122625"/>
            <a:ext cx="1055848" cy="1453896"/>
          </a:xfrm>
          <a:prstGeom prst="rect">
            <a:avLst/>
          </a:prstGeom>
        </p:spPr>
      </p:pic>
      <p:pic>
        <p:nvPicPr>
          <p:cNvPr id="193" name="Picture 192" descr="Screen-Shot-2016-09-26-at-1.10.17-PM.png"/>
          <p:cNvPicPr>
            <a:picLocks noChangeAspect="1"/>
          </p:cNvPicPr>
          <p:nvPr/>
        </p:nvPicPr>
        <p:blipFill>
          <a:blip r:embed="rId2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2453" y="2119772"/>
            <a:ext cx="1055848" cy="1453896"/>
          </a:xfrm>
          <a:prstGeom prst="rect">
            <a:avLst/>
          </a:prstGeom>
        </p:spPr>
      </p:pic>
      <p:pic>
        <p:nvPicPr>
          <p:cNvPr id="194" name="Picture 193" descr="Screen-Shot-2016-09-26-at-1.10.17-PM.png"/>
          <p:cNvPicPr>
            <a:picLocks noChangeAspect="1"/>
          </p:cNvPicPr>
          <p:nvPr/>
        </p:nvPicPr>
        <p:blipFill>
          <a:blip r:embed="rId2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1066" y="2112652"/>
            <a:ext cx="1055848" cy="1453896"/>
          </a:xfrm>
          <a:prstGeom prst="rect">
            <a:avLst/>
          </a:prstGeom>
        </p:spPr>
      </p:pic>
      <p:pic>
        <p:nvPicPr>
          <p:cNvPr id="195" name="Picture 194" descr="Screen-Shot-2016-09-26-at-1.10.17-PM.png"/>
          <p:cNvPicPr>
            <a:picLocks noChangeAspect="1"/>
          </p:cNvPicPr>
          <p:nvPr/>
        </p:nvPicPr>
        <p:blipFill>
          <a:blip r:embed="rId2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0863" y="2097623"/>
            <a:ext cx="1055848" cy="1453896"/>
          </a:xfrm>
          <a:prstGeom prst="rect">
            <a:avLst/>
          </a:prstGeom>
        </p:spPr>
      </p:pic>
      <p:sp>
        <p:nvSpPr>
          <p:cNvPr id="196" name="TextBox 195"/>
          <p:cNvSpPr txBox="1"/>
          <p:nvPr/>
        </p:nvSpPr>
        <p:spPr>
          <a:xfrm>
            <a:off x="-18897" y="3943767"/>
            <a:ext cx="70840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__________________________________________________________________________________________</a:t>
            </a:r>
            <a:br>
              <a:rPr lang="en-US" sz="1200" dirty="0" smtClean="0"/>
            </a:br>
            <a:endParaRPr lang="en-US" sz="1200" dirty="0"/>
          </a:p>
        </p:txBody>
      </p:sp>
      <p:sp>
        <p:nvSpPr>
          <p:cNvPr id="197" name="TextBox 196"/>
          <p:cNvSpPr txBox="1"/>
          <p:nvPr/>
        </p:nvSpPr>
        <p:spPr>
          <a:xfrm>
            <a:off x="21807" y="10981508"/>
            <a:ext cx="70840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__________________________________________________________________________________________</a:t>
            </a:r>
            <a:br>
              <a:rPr lang="en-US" sz="1200" dirty="0" smtClean="0"/>
            </a:br>
            <a:endParaRPr lang="en-US" sz="1200" dirty="0"/>
          </a:p>
        </p:txBody>
      </p:sp>
      <p:pic>
        <p:nvPicPr>
          <p:cNvPr id="198" name="Picture 197" descr="Screen-Shot-2016-09-26-at-1.10.17-PM.png"/>
          <p:cNvPicPr>
            <a:picLocks noChangeAspect="1"/>
          </p:cNvPicPr>
          <p:nvPr/>
        </p:nvPicPr>
        <p:blipFill>
          <a:blip r:embed="rId2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8620" y="2102076"/>
            <a:ext cx="1055848" cy="1453896"/>
          </a:xfrm>
          <a:prstGeom prst="rect">
            <a:avLst/>
          </a:prstGeom>
        </p:spPr>
      </p:pic>
      <p:grpSp>
        <p:nvGrpSpPr>
          <p:cNvPr id="199" name="Group 29"/>
          <p:cNvGrpSpPr>
            <a:grpSpLocks/>
          </p:cNvGrpSpPr>
          <p:nvPr/>
        </p:nvGrpSpPr>
        <p:grpSpPr bwMode="auto">
          <a:xfrm>
            <a:off x="38909" y="3562395"/>
            <a:ext cx="956713" cy="240606"/>
            <a:chOff x="1908913" y="850900"/>
            <a:chExt cx="1123884" cy="235426"/>
          </a:xfrm>
        </p:grpSpPr>
        <p:sp>
          <p:nvSpPr>
            <p:cNvPr id="200" name="5-Point Star 199"/>
            <p:cNvSpPr/>
            <p:nvPr/>
          </p:nvSpPr>
          <p:spPr>
            <a:xfrm>
              <a:off x="1908913" y="850900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01" name="5-Point Star 200"/>
            <p:cNvSpPr/>
            <p:nvPr/>
          </p:nvSpPr>
          <p:spPr>
            <a:xfrm>
              <a:off x="2142261" y="854081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02" name="5-Point Star 201"/>
            <p:cNvSpPr/>
            <p:nvPr/>
          </p:nvSpPr>
          <p:spPr>
            <a:xfrm>
              <a:off x="2362911" y="858854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03" name="5-Point Star 202"/>
            <p:cNvSpPr/>
            <p:nvPr/>
          </p:nvSpPr>
          <p:spPr>
            <a:xfrm>
              <a:off x="2588323" y="862036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04" name="5-Point Star 203"/>
            <p:cNvSpPr/>
            <p:nvPr/>
          </p:nvSpPr>
          <p:spPr>
            <a:xfrm>
              <a:off x="2813735" y="866807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grpSp>
        <p:nvGrpSpPr>
          <p:cNvPr id="205" name="Group 29"/>
          <p:cNvGrpSpPr>
            <a:grpSpLocks/>
          </p:cNvGrpSpPr>
          <p:nvPr/>
        </p:nvGrpSpPr>
        <p:grpSpPr bwMode="auto">
          <a:xfrm>
            <a:off x="1106999" y="3576522"/>
            <a:ext cx="956713" cy="240606"/>
            <a:chOff x="1908913" y="850900"/>
            <a:chExt cx="1123884" cy="235426"/>
          </a:xfrm>
        </p:grpSpPr>
        <p:sp>
          <p:nvSpPr>
            <p:cNvPr id="206" name="5-Point Star 205"/>
            <p:cNvSpPr/>
            <p:nvPr/>
          </p:nvSpPr>
          <p:spPr>
            <a:xfrm>
              <a:off x="1908913" y="850900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07" name="5-Point Star 206"/>
            <p:cNvSpPr/>
            <p:nvPr/>
          </p:nvSpPr>
          <p:spPr>
            <a:xfrm>
              <a:off x="2142261" y="854081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08" name="5-Point Star 207"/>
            <p:cNvSpPr/>
            <p:nvPr/>
          </p:nvSpPr>
          <p:spPr>
            <a:xfrm>
              <a:off x="2362911" y="858854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09" name="5-Point Star 208"/>
            <p:cNvSpPr/>
            <p:nvPr/>
          </p:nvSpPr>
          <p:spPr>
            <a:xfrm>
              <a:off x="2588323" y="862036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10" name="5-Point Star 209"/>
            <p:cNvSpPr/>
            <p:nvPr/>
          </p:nvSpPr>
          <p:spPr>
            <a:xfrm>
              <a:off x="2813735" y="866807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grpSp>
        <p:nvGrpSpPr>
          <p:cNvPr id="211" name="Group 29"/>
          <p:cNvGrpSpPr>
            <a:grpSpLocks/>
          </p:cNvGrpSpPr>
          <p:nvPr/>
        </p:nvGrpSpPr>
        <p:grpSpPr bwMode="auto">
          <a:xfrm>
            <a:off x="2268328" y="3576462"/>
            <a:ext cx="956713" cy="240606"/>
            <a:chOff x="1908913" y="850900"/>
            <a:chExt cx="1123884" cy="235426"/>
          </a:xfrm>
        </p:grpSpPr>
        <p:sp>
          <p:nvSpPr>
            <p:cNvPr id="212" name="5-Point Star 211"/>
            <p:cNvSpPr/>
            <p:nvPr/>
          </p:nvSpPr>
          <p:spPr>
            <a:xfrm>
              <a:off x="1908913" y="850900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13" name="5-Point Star 212"/>
            <p:cNvSpPr/>
            <p:nvPr/>
          </p:nvSpPr>
          <p:spPr>
            <a:xfrm>
              <a:off x="2142261" y="854081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14" name="5-Point Star 213"/>
            <p:cNvSpPr/>
            <p:nvPr/>
          </p:nvSpPr>
          <p:spPr>
            <a:xfrm>
              <a:off x="2362911" y="858854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15" name="5-Point Star 214"/>
            <p:cNvSpPr/>
            <p:nvPr/>
          </p:nvSpPr>
          <p:spPr>
            <a:xfrm>
              <a:off x="2588323" y="862036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16" name="5-Point Star 215"/>
            <p:cNvSpPr/>
            <p:nvPr/>
          </p:nvSpPr>
          <p:spPr>
            <a:xfrm>
              <a:off x="2813735" y="866807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grpSp>
        <p:nvGrpSpPr>
          <p:cNvPr id="217" name="Group 29"/>
          <p:cNvGrpSpPr>
            <a:grpSpLocks/>
          </p:cNvGrpSpPr>
          <p:nvPr/>
        </p:nvGrpSpPr>
        <p:grpSpPr bwMode="auto">
          <a:xfrm>
            <a:off x="3429865" y="3560205"/>
            <a:ext cx="956713" cy="240606"/>
            <a:chOff x="1908913" y="850900"/>
            <a:chExt cx="1123884" cy="235426"/>
          </a:xfrm>
        </p:grpSpPr>
        <p:sp>
          <p:nvSpPr>
            <p:cNvPr id="218" name="5-Point Star 217"/>
            <p:cNvSpPr/>
            <p:nvPr/>
          </p:nvSpPr>
          <p:spPr>
            <a:xfrm>
              <a:off x="1908913" y="850900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19" name="5-Point Star 218"/>
            <p:cNvSpPr/>
            <p:nvPr/>
          </p:nvSpPr>
          <p:spPr>
            <a:xfrm>
              <a:off x="2142261" y="854081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20" name="5-Point Star 219"/>
            <p:cNvSpPr/>
            <p:nvPr/>
          </p:nvSpPr>
          <p:spPr>
            <a:xfrm>
              <a:off x="2362911" y="858854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21" name="5-Point Star 220"/>
            <p:cNvSpPr/>
            <p:nvPr/>
          </p:nvSpPr>
          <p:spPr>
            <a:xfrm>
              <a:off x="2588323" y="862036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22" name="5-Point Star 221"/>
            <p:cNvSpPr/>
            <p:nvPr/>
          </p:nvSpPr>
          <p:spPr>
            <a:xfrm>
              <a:off x="2813735" y="866807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grpSp>
        <p:nvGrpSpPr>
          <p:cNvPr id="223" name="Group 29"/>
          <p:cNvGrpSpPr>
            <a:grpSpLocks/>
          </p:cNvGrpSpPr>
          <p:nvPr/>
        </p:nvGrpSpPr>
        <p:grpSpPr bwMode="auto">
          <a:xfrm>
            <a:off x="4624638" y="3549466"/>
            <a:ext cx="956713" cy="240606"/>
            <a:chOff x="1908913" y="850900"/>
            <a:chExt cx="1123884" cy="235426"/>
          </a:xfrm>
        </p:grpSpPr>
        <p:sp>
          <p:nvSpPr>
            <p:cNvPr id="224" name="5-Point Star 223"/>
            <p:cNvSpPr/>
            <p:nvPr/>
          </p:nvSpPr>
          <p:spPr>
            <a:xfrm>
              <a:off x="1908913" y="850900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25" name="5-Point Star 224"/>
            <p:cNvSpPr/>
            <p:nvPr/>
          </p:nvSpPr>
          <p:spPr>
            <a:xfrm>
              <a:off x="2142261" y="854081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26" name="5-Point Star 225"/>
            <p:cNvSpPr/>
            <p:nvPr/>
          </p:nvSpPr>
          <p:spPr>
            <a:xfrm>
              <a:off x="2362911" y="858854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27" name="5-Point Star 226"/>
            <p:cNvSpPr/>
            <p:nvPr/>
          </p:nvSpPr>
          <p:spPr>
            <a:xfrm>
              <a:off x="2588323" y="862036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28" name="5-Point Star 227"/>
            <p:cNvSpPr/>
            <p:nvPr/>
          </p:nvSpPr>
          <p:spPr>
            <a:xfrm>
              <a:off x="2813735" y="866807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grpSp>
        <p:nvGrpSpPr>
          <p:cNvPr id="229" name="Group 29"/>
          <p:cNvGrpSpPr>
            <a:grpSpLocks/>
          </p:cNvGrpSpPr>
          <p:nvPr/>
        </p:nvGrpSpPr>
        <p:grpSpPr bwMode="auto">
          <a:xfrm>
            <a:off x="5788187" y="3560205"/>
            <a:ext cx="956713" cy="240606"/>
            <a:chOff x="1908913" y="850900"/>
            <a:chExt cx="1123884" cy="235426"/>
          </a:xfrm>
        </p:grpSpPr>
        <p:sp>
          <p:nvSpPr>
            <p:cNvPr id="230" name="5-Point Star 229"/>
            <p:cNvSpPr/>
            <p:nvPr/>
          </p:nvSpPr>
          <p:spPr>
            <a:xfrm>
              <a:off x="1908913" y="850900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31" name="5-Point Star 230"/>
            <p:cNvSpPr/>
            <p:nvPr/>
          </p:nvSpPr>
          <p:spPr>
            <a:xfrm>
              <a:off x="2142261" y="854081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32" name="5-Point Star 231"/>
            <p:cNvSpPr/>
            <p:nvPr/>
          </p:nvSpPr>
          <p:spPr>
            <a:xfrm>
              <a:off x="2362911" y="858854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33" name="5-Point Star 232"/>
            <p:cNvSpPr/>
            <p:nvPr/>
          </p:nvSpPr>
          <p:spPr>
            <a:xfrm>
              <a:off x="2588323" y="862036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34" name="5-Point Star 233"/>
            <p:cNvSpPr/>
            <p:nvPr/>
          </p:nvSpPr>
          <p:spPr>
            <a:xfrm>
              <a:off x="2813735" y="866807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pic>
        <p:nvPicPr>
          <p:cNvPr id="235" name="Picture 234" descr="Screen-Shot-2016-09-26-at-1.10.17-PM.png"/>
          <p:cNvPicPr>
            <a:picLocks noChangeAspect="1"/>
          </p:cNvPicPr>
          <p:nvPr/>
        </p:nvPicPr>
        <p:blipFill>
          <a:blip r:embed="rId2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08" y="4321910"/>
            <a:ext cx="1055848" cy="1453896"/>
          </a:xfrm>
          <a:prstGeom prst="rect">
            <a:avLst/>
          </a:prstGeom>
        </p:spPr>
      </p:pic>
      <p:pic>
        <p:nvPicPr>
          <p:cNvPr id="236" name="Picture 235" descr="Screen-Shot-2016-09-26-at-1.10.17-PM.png"/>
          <p:cNvPicPr>
            <a:picLocks noChangeAspect="1"/>
          </p:cNvPicPr>
          <p:nvPr/>
        </p:nvPicPr>
        <p:blipFill>
          <a:blip r:embed="rId2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9239" y="4332425"/>
            <a:ext cx="1055848" cy="1453896"/>
          </a:xfrm>
          <a:prstGeom prst="rect">
            <a:avLst/>
          </a:prstGeom>
        </p:spPr>
      </p:pic>
      <p:pic>
        <p:nvPicPr>
          <p:cNvPr id="237" name="Picture 236" descr="Screen-Shot-2016-09-26-at-1.10.17-PM.png"/>
          <p:cNvPicPr>
            <a:picLocks noChangeAspect="1"/>
          </p:cNvPicPr>
          <p:nvPr/>
        </p:nvPicPr>
        <p:blipFill>
          <a:blip r:embed="rId2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2453" y="4329572"/>
            <a:ext cx="1055848" cy="1453896"/>
          </a:xfrm>
          <a:prstGeom prst="rect">
            <a:avLst/>
          </a:prstGeom>
        </p:spPr>
      </p:pic>
      <p:pic>
        <p:nvPicPr>
          <p:cNvPr id="238" name="Picture 237" descr="Screen-Shot-2016-09-26-at-1.10.17-PM.png"/>
          <p:cNvPicPr>
            <a:picLocks noChangeAspect="1"/>
          </p:cNvPicPr>
          <p:nvPr/>
        </p:nvPicPr>
        <p:blipFill>
          <a:blip r:embed="rId2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1066" y="4322452"/>
            <a:ext cx="1055848" cy="1453896"/>
          </a:xfrm>
          <a:prstGeom prst="rect">
            <a:avLst/>
          </a:prstGeom>
        </p:spPr>
      </p:pic>
      <p:pic>
        <p:nvPicPr>
          <p:cNvPr id="239" name="Picture 238" descr="Screen-Shot-2016-09-26-at-1.10.17-PM.png"/>
          <p:cNvPicPr>
            <a:picLocks noChangeAspect="1"/>
          </p:cNvPicPr>
          <p:nvPr/>
        </p:nvPicPr>
        <p:blipFill>
          <a:blip r:embed="rId2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0863" y="4307423"/>
            <a:ext cx="1055848" cy="1453896"/>
          </a:xfrm>
          <a:prstGeom prst="rect">
            <a:avLst/>
          </a:prstGeom>
        </p:spPr>
      </p:pic>
      <p:sp>
        <p:nvSpPr>
          <p:cNvPr id="240" name="TextBox 239"/>
          <p:cNvSpPr txBox="1"/>
          <p:nvPr/>
        </p:nvSpPr>
        <p:spPr>
          <a:xfrm>
            <a:off x="-18897" y="6153567"/>
            <a:ext cx="70840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__________________________________________________________________________________________</a:t>
            </a:r>
            <a:br>
              <a:rPr lang="en-US" sz="1200" dirty="0" smtClean="0"/>
            </a:br>
            <a:endParaRPr lang="en-US" sz="1200" dirty="0"/>
          </a:p>
        </p:txBody>
      </p:sp>
      <p:sp>
        <p:nvSpPr>
          <p:cNvPr id="241" name="TextBox 240"/>
          <p:cNvSpPr txBox="1"/>
          <p:nvPr/>
        </p:nvSpPr>
        <p:spPr>
          <a:xfrm>
            <a:off x="21807" y="13191308"/>
            <a:ext cx="70840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__________________________________________________________________________________________</a:t>
            </a:r>
            <a:br>
              <a:rPr lang="en-US" sz="1200" dirty="0" smtClean="0"/>
            </a:br>
            <a:endParaRPr lang="en-US" sz="1200" dirty="0"/>
          </a:p>
        </p:txBody>
      </p:sp>
      <p:pic>
        <p:nvPicPr>
          <p:cNvPr id="242" name="Picture 241" descr="Screen-Shot-2016-09-26-at-1.10.17-PM.png"/>
          <p:cNvPicPr>
            <a:picLocks noChangeAspect="1"/>
          </p:cNvPicPr>
          <p:nvPr/>
        </p:nvPicPr>
        <p:blipFill>
          <a:blip r:embed="rId2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8620" y="4311876"/>
            <a:ext cx="1055848" cy="1453896"/>
          </a:xfrm>
          <a:prstGeom prst="rect">
            <a:avLst/>
          </a:prstGeom>
        </p:spPr>
      </p:pic>
      <p:grpSp>
        <p:nvGrpSpPr>
          <p:cNvPr id="243" name="Group 29"/>
          <p:cNvGrpSpPr>
            <a:grpSpLocks/>
          </p:cNvGrpSpPr>
          <p:nvPr/>
        </p:nvGrpSpPr>
        <p:grpSpPr bwMode="auto">
          <a:xfrm>
            <a:off x="38909" y="5772195"/>
            <a:ext cx="956713" cy="240606"/>
            <a:chOff x="1908913" y="850900"/>
            <a:chExt cx="1123884" cy="235426"/>
          </a:xfrm>
        </p:grpSpPr>
        <p:sp>
          <p:nvSpPr>
            <p:cNvPr id="244" name="5-Point Star 243"/>
            <p:cNvSpPr/>
            <p:nvPr/>
          </p:nvSpPr>
          <p:spPr>
            <a:xfrm>
              <a:off x="1908913" y="850900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45" name="5-Point Star 244"/>
            <p:cNvSpPr/>
            <p:nvPr/>
          </p:nvSpPr>
          <p:spPr>
            <a:xfrm>
              <a:off x="2142261" y="854081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46" name="5-Point Star 245"/>
            <p:cNvSpPr/>
            <p:nvPr/>
          </p:nvSpPr>
          <p:spPr>
            <a:xfrm>
              <a:off x="2362911" y="858854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47" name="5-Point Star 246"/>
            <p:cNvSpPr/>
            <p:nvPr/>
          </p:nvSpPr>
          <p:spPr>
            <a:xfrm>
              <a:off x="2588323" y="862036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48" name="5-Point Star 247"/>
            <p:cNvSpPr/>
            <p:nvPr/>
          </p:nvSpPr>
          <p:spPr>
            <a:xfrm>
              <a:off x="2813735" y="866807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grpSp>
        <p:nvGrpSpPr>
          <p:cNvPr id="249" name="Group 29"/>
          <p:cNvGrpSpPr>
            <a:grpSpLocks/>
          </p:cNvGrpSpPr>
          <p:nvPr/>
        </p:nvGrpSpPr>
        <p:grpSpPr bwMode="auto">
          <a:xfrm>
            <a:off x="1106999" y="5786322"/>
            <a:ext cx="956713" cy="240606"/>
            <a:chOff x="1908913" y="850900"/>
            <a:chExt cx="1123884" cy="235426"/>
          </a:xfrm>
        </p:grpSpPr>
        <p:sp>
          <p:nvSpPr>
            <p:cNvPr id="250" name="5-Point Star 249"/>
            <p:cNvSpPr/>
            <p:nvPr/>
          </p:nvSpPr>
          <p:spPr>
            <a:xfrm>
              <a:off x="1908913" y="850900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51" name="5-Point Star 250"/>
            <p:cNvSpPr/>
            <p:nvPr/>
          </p:nvSpPr>
          <p:spPr>
            <a:xfrm>
              <a:off x="2142261" y="854081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52" name="5-Point Star 251"/>
            <p:cNvSpPr/>
            <p:nvPr/>
          </p:nvSpPr>
          <p:spPr>
            <a:xfrm>
              <a:off x="2362911" y="858854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53" name="5-Point Star 252"/>
            <p:cNvSpPr/>
            <p:nvPr/>
          </p:nvSpPr>
          <p:spPr>
            <a:xfrm>
              <a:off x="2588323" y="862036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54" name="5-Point Star 253"/>
            <p:cNvSpPr/>
            <p:nvPr/>
          </p:nvSpPr>
          <p:spPr>
            <a:xfrm>
              <a:off x="2813735" y="866807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grpSp>
        <p:nvGrpSpPr>
          <p:cNvPr id="255" name="Group 29"/>
          <p:cNvGrpSpPr>
            <a:grpSpLocks/>
          </p:cNvGrpSpPr>
          <p:nvPr/>
        </p:nvGrpSpPr>
        <p:grpSpPr bwMode="auto">
          <a:xfrm>
            <a:off x="2268328" y="5786262"/>
            <a:ext cx="956713" cy="240606"/>
            <a:chOff x="1908913" y="850900"/>
            <a:chExt cx="1123884" cy="235426"/>
          </a:xfrm>
        </p:grpSpPr>
        <p:sp>
          <p:nvSpPr>
            <p:cNvPr id="256" name="5-Point Star 255"/>
            <p:cNvSpPr/>
            <p:nvPr/>
          </p:nvSpPr>
          <p:spPr>
            <a:xfrm>
              <a:off x="1908913" y="850900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57" name="5-Point Star 256"/>
            <p:cNvSpPr/>
            <p:nvPr/>
          </p:nvSpPr>
          <p:spPr>
            <a:xfrm>
              <a:off x="2142261" y="854081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58" name="5-Point Star 257"/>
            <p:cNvSpPr/>
            <p:nvPr/>
          </p:nvSpPr>
          <p:spPr>
            <a:xfrm>
              <a:off x="2362911" y="858854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59" name="5-Point Star 258"/>
            <p:cNvSpPr/>
            <p:nvPr/>
          </p:nvSpPr>
          <p:spPr>
            <a:xfrm>
              <a:off x="2588323" y="862036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60" name="5-Point Star 259"/>
            <p:cNvSpPr/>
            <p:nvPr/>
          </p:nvSpPr>
          <p:spPr>
            <a:xfrm>
              <a:off x="2813735" y="866807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grpSp>
        <p:nvGrpSpPr>
          <p:cNvPr id="261" name="Group 29"/>
          <p:cNvGrpSpPr>
            <a:grpSpLocks/>
          </p:cNvGrpSpPr>
          <p:nvPr/>
        </p:nvGrpSpPr>
        <p:grpSpPr bwMode="auto">
          <a:xfrm>
            <a:off x="3429865" y="5770005"/>
            <a:ext cx="956713" cy="240606"/>
            <a:chOff x="1908913" y="850900"/>
            <a:chExt cx="1123884" cy="235426"/>
          </a:xfrm>
        </p:grpSpPr>
        <p:sp>
          <p:nvSpPr>
            <p:cNvPr id="262" name="5-Point Star 261"/>
            <p:cNvSpPr/>
            <p:nvPr/>
          </p:nvSpPr>
          <p:spPr>
            <a:xfrm>
              <a:off x="1908913" y="850900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63" name="5-Point Star 262"/>
            <p:cNvSpPr/>
            <p:nvPr/>
          </p:nvSpPr>
          <p:spPr>
            <a:xfrm>
              <a:off x="2142261" y="854081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64" name="5-Point Star 263"/>
            <p:cNvSpPr/>
            <p:nvPr/>
          </p:nvSpPr>
          <p:spPr>
            <a:xfrm>
              <a:off x="2362911" y="858854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65" name="5-Point Star 264"/>
            <p:cNvSpPr/>
            <p:nvPr/>
          </p:nvSpPr>
          <p:spPr>
            <a:xfrm>
              <a:off x="2588323" y="862036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66" name="5-Point Star 265"/>
            <p:cNvSpPr/>
            <p:nvPr/>
          </p:nvSpPr>
          <p:spPr>
            <a:xfrm>
              <a:off x="2813735" y="866807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grpSp>
        <p:nvGrpSpPr>
          <p:cNvPr id="267" name="Group 29"/>
          <p:cNvGrpSpPr>
            <a:grpSpLocks/>
          </p:cNvGrpSpPr>
          <p:nvPr/>
        </p:nvGrpSpPr>
        <p:grpSpPr bwMode="auto">
          <a:xfrm>
            <a:off x="4624638" y="5759266"/>
            <a:ext cx="956713" cy="240606"/>
            <a:chOff x="1908913" y="850900"/>
            <a:chExt cx="1123884" cy="235426"/>
          </a:xfrm>
        </p:grpSpPr>
        <p:sp>
          <p:nvSpPr>
            <p:cNvPr id="268" name="5-Point Star 267"/>
            <p:cNvSpPr/>
            <p:nvPr/>
          </p:nvSpPr>
          <p:spPr>
            <a:xfrm>
              <a:off x="1908913" y="850900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69" name="5-Point Star 268"/>
            <p:cNvSpPr/>
            <p:nvPr/>
          </p:nvSpPr>
          <p:spPr>
            <a:xfrm>
              <a:off x="2142261" y="854081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70" name="5-Point Star 269"/>
            <p:cNvSpPr/>
            <p:nvPr/>
          </p:nvSpPr>
          <p:spPr>
            <a:xfrm>
              <a:off x="2362911" y="858854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71" name="5-Point Star 270"/>
            <p:cNvSpPr/>
            <p:nvPr/>
          </p:nvSpPr>
          <p:spPr>
            <a:xfrm>
              <a:off x="2588323" y="862036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72" name="5-Point Star 271"/>
            <p:cNvSpPr/>
            <p:nvPr/>
          </p:nvSpPr>
          <p:spPr>
            <a:xfrm>
              <a:off x="2813735" y="866807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grpSp>
        <p:nvGrpSpPr>
          <p:cNvPr id="273" name="Group 29"/>
          <p:cNvGrpSpPr>
            <a:grpSpLocks/>
          </p:cNvGrpSpPr>
          <p:nvPr/>
        </p:nvGrpSpPr>
        <p:grpSpPr bwMode="auto">
          <a:xfrm>
            <a:off x="5788187" y="5770005"/>
            <a:ext cx="956713" cy="240606"/>
            <a:chOff x="1908913" y="850900"/>
            <a:chExt cx="1123884" cy="235426"/>
          </a:xfrm>
        </p:grpSpPr>
        <p:sp>
          <p:nvSpPr>
            <p:cNvPr id="274" name="5-Point Star 273"/>
            <p:cNvSpPr/>
            <p:nvPr/>
          </p:nvSpPr>
          <p:spPr>
            <a:xfrm>
              <a:off x="1908913" y="850900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75" name="5-Point Star 274"/>
            <p:cNvSpPr/>
            <p:nvPr/>
          </p:nvSpPr>
          <p:spPr>
            <a:xfrm>
              <a:off x="2142261" y="854081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76" name="5-Point Star 275"/>
            <p:cNvSpPr/>
            <p:nvPr/>
          </p:nvSpPr>
          <p:spPr>
            <a:xfrm>
              <a:off x="2362911" y="858854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77" name="5-Point Star 276"/>
            <p:cNvSpPr/>
            <p:nvPr/>
          </p:nvSpPr>
          <p:spPr>
            <a:xfrm>
              <a:off x="2588323" y="862036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78" name="5-Point Star 277"/>
            <p:cNvSpPr/>
            <p:nvPr/>
          </p:nvSpPr>
          <p:spPr>
            <a:xfrm>
              <a:off x="2813735" y="866807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pic>
        <p:nvPicPr>
          <p:cNvPr id="279" name="Picture 278" descr="Screen-Shot-2016-09-26-at-1.10.17-PM.png"/>
          <p:cNvPicPr>
            <a:picLocks noChangeAspect="1"/>
          </p:cNvPicPr>
          <p:nvPr/>
        </p:nvPicPr>
        <p:blipFill>
          <a:blip r:embed="rId2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22" y="6462208"/>
            <a:ext cx="1055848" cy="1453896"/>
          </a:xfrm>
          <a:prstGeom prst="rect">
            <a:avLst/>
          </a:prstGeom>
        </p:spPr>
      </p:pic>
      <p:pic>
        <p:nvPicPr>
          <p:cNvPr id="280" name="Picture 279" descr="Screen-Shot-2016-09-26-at-1.10.17-PM.png"/>
          <p:cNvPicPr>
            <a:picLocks noChangeAspect="1"/>
          </p:cNvPicPr>
          <p:nvPr/>
        </p:nvPicPr>
        <p:blipFill>
          <a:blip r:embed="rId2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6853" y="6472723"/>
            <a:ext cx="1055848" cy="1453896"/>
          </a:xfrm>
          <a:prstGeom prst="rect">
            <a:avLst/>
          </a:prstGeom>
        </p:spPr>
      </p:pic>
      <p:pic>
        <p:nvPicPr>
          <p:cNvPr id="281" name="Picture 280" descr="Screen-Shot-2016-09-26-at-1.10.17-PM.png"/>
          <p:cNvPicPr>
            <a:picLocks noChangeAspect="1"/>
          </p:cNvPicPr>
          <p:nvPr/>
        </p:nvPicPr>
        <p:blipFill>
          <a:blip r:embed="rId2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0067" y="6469870"/>
            <a:ext cx="1055848" cy="1453896"/>
          </a:xfrm>
          <a:prstGeom prst="rect">
            <a:avLst/>
          </a:prstGeom>
        </p:spPr>
      </p:pic>
      <p:pic>
        <p:nvPicPr>
          <p:cNvPr id="282" name="Picture 281" descr="Screen-Shot-2016-09-26-at-1.10.17-PM.png"/>
          <p:cNvPicPr>
            <a:picLocks noChangeAspect="1"/>
          </p:cNvPicPr>
          <p:nvPr/>
        </p:nvPicPr>
        <p:blipFill>
          <a:blip r:embed="rId2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8680" y="6462750"/>
            <a:ext cx="1055848" cy="1453896"/>
          </a:xfrm>
          <a:prstGeom prst="rect">
            <a:avLst/>
          </a:prstGeom>
        </p:spPr>
      </p:pic>
      <p:pic>
        <p:nvPicPr>
          <p:cNvPr id="283" name="Picture 282" descr="Screen-Shot-2016-09-26-at-1.10.17-PM.png"/>
          <p:cNvPicPr>
            <a:picLocks noChangeAspect="1"/>
          </p:cNvPicPr>
          <p:nvPr/>
        </p:nvPicPr>
        <p:blipFill>
          <a:blip r:embed="rId2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8477" y="6447721"/>
            <a:ext cx="1055848" cy="1453896"/>
          </a:xfrm>
          <a:prstGeom prst="rect">
            <a:avLst/>
          </a:prstGeom>
        </p:spPr>
      </p:pic>
      <p:sp>
        <p:nvSpPr>
          <p:cNvPr id="284" name="TextBox 283"/>
          <p:cNvSpPr txBox="1"/>
          <p:nvPr/>
        </p:nvSpPr>
        <p:spPr>
          <a:xfrm>
            <a:off x="-21283" y="8293865"/>
            <a:ext cx="70840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__________________________________________________________________________________________</a:t>
            </a:r>
            <a:br>
              <a:rPr lang="en-US" sz="1200" dirty="0" smtClean="0"/>
            </a:br>
            <a:endParaRPr lang="en-US" sz="1200" dirty="0"/>
          </a:p>
        </p:txBody>
      </p:sp>
      <p:sp>
        <p:nvSpPr>
          <p:cNvPr id="285" name="TextBox 284"/>
          <p:cNvSpPr txBox="1"/>
          <p:nvPr/>
        </p:nvSpPr>
        <p:spPr>
          <a:xfrm>
            <a:off x="19421" y="15331606"/>
            <a:ext cx="70840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__________________________________________________________________________________________</a:t>
            </a:r>
            <a:br>
              <a:rPr lang="en-US" sz="1200" dirty="0" smtClean="0"/>
            </a:br>
            <a:endParaRPr lang="en-US" sz="1200" dirty="0"/>
          </a:p>
        </p:txBody>
      </p:sp>
      <p:pic>
        <p:nvPicPr>
          <p:cNvPr id="286" name="Picture 285" descr="Screen-Shot-2016-09-26-at-1.10.17-PM.png"/>
          <p:cNvPicPr>
            <a:picLocks noChangeAspect="1"/>
          </p:cNvPicPr>
          <p:nvPr/>
        </p:nvPicPr>
        <p:blipFill>
          <a:blip r:embed="rId2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6234" y="6452174"/>
            <a:ext cx="1055848" cy="1453896"/>
          </a:xfrm>
          <a:prstGeom prst="rect">
            <a:avLst/>
          </a:prstGeom>
        </p:spPr>
      </p:pic>
      <p:grpSp>
        <p:nvGrpSpPr>
          <p:cNvPr id="287" name="Group 29"/>
          <p:cNvGrpSpPr>
            <a:grpSpLocks/>
          </p:cNvGrpSpPr>
          <p:nvPr/>
        </p:nvGrpSpPr>
        <p:grpSpPr bwMode="auto">
          <a:xfrm>
            <a:off x="36523" y="7912493"/>
            <a:ext cx="956713" cy="240606"/>
            <a:chOff x="1908913" y="850900"/>
            <a:chExt cx="1123884" cy="235426"/>
          </a:xfrm>
        </p:grpSpPr>
        <p:sp>
          <p:nvSpPr>
            <p:cNvPr id="288" name="5-Point Star 287"/>
            <p:cNvSpPr/>
            <p:nvPr/>
          </p:nvSpPr>
          <p:spPr>
            <a:xfrm>
              <a:off x="1908913" y="850900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89" name="5-Point Star 288"/>
            <p:cNvSpPr/>
            <p:nvPr/>
          </p:nvSpPr>
          <p:spPr>
            <a:xfrm>
              <a:off x="2142261" y="854081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90" name="5-Point Star 289"/>
            <p:cNvSpPr/>
            <p:nvPr/>
          </p:nvSpPr>
          <p:spPr>
            <a:xfrm>
              <a:off x="2362911" y="858854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91" name="5-Point Star 290"/>
            <p:cNvSpPr/>
            <p:nvPr/>
          </p:nvSpPr>
          <p:spPr>
            <a:xfrm>
              <a:off x="2588323" y="862036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92" name="5-Point Star 291"/>
            <p:cNvSpPr/>
            <p:nvPr/>
          </p:nvSpPr>
          <p:spPr>
            <a:xfrm>
              <a:off x="2813735" y="866807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grpSp>
        <p:nvGrpSpPr>
          <p:cNvPr id="293" name="Group 29"/>
          <p:cNvGrpSpPr>
            <a:grpSpLocks/>
          </p:cNvGrpSpPr>
          <p:nvPr/>
        </p:nvGrpSpPr>
        <p:grpSpPr bwMode="auto">
          <a:xfrm>
            <a:off x="1104613" y="7926620"/>
            <a:ext cx="956713" cy="240606"/>
            <a:chOff x="1908913" y="850900"/>
            <a:chExt cx="1123884" cy="235426"/>
          </a:xfrm>
        </p:grpSpPr>
        <p:sp>
          <p:nvSpPr>
            <p:cNvPr id="294" name="5-Point Star 293"/>
            <p:cNvSpPr/>
            <p:nvPr/>
          </p:nvSpPr>
          <p:spPr>
            <a:xfrm>
              <a:off x="1908913" y="850900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95" name="5-Point Star 294"/>
            <p:cNvSpPr/>
            <p:nvPr/>
          </p:nvSpPr>
          <p:spPr>
            <a:xfrm>
              <a:off x="2142261" y="854081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96" name="5-Point Star 295"/>
            <p:cNvSpPr/>
            <p:nvPr/>
          </p:nvSpPr>
          <p:spPr>
            <a:xfrm>
              <a:off x="2362911" y="858854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97" name="5-Point Star 296"/>
            <p:cNvSpPr/>
            <p:nvPr/>
          </p:nvSpPr>
          <p:spPr>
            <a:xfrm>
              <a:off x="2588323" y="862036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98" name="5-Point Star 297"/>
            <p:cNvSpPr/>
            <p:nvPr/>
          </p:nvSpPr>
          <p:spPr>
            <a:xfrm>
              <a:off x="2813735" y="866807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grpSp>
        <p:nvGrpSpPr>
          <p:cNvPr id="299" name="Group 29"/>
          <p:cNvGrpSpPr>
            <a:grpSpLocks/>
          </p:cNvGrpSpPr>
          <p:nvPr/>
        </p:nvGrpSpPr>
        <p:grpSpPr bwMode="auto">
          <a:xfrm>
            <a:off x="2265942" y="7926560"/>
            <a:ext cx="956713" cy="240606"/>
            <a:chOff x="1908913" y="850900"/>
            <a:chExt cx="1123884" cy="235426"/>
          </a:xfrm>
        </p:grpSpPr>
        <p:sp>
          <p:nvSpPr>
            <p:cNvPr id="300" name="5-Point Star 299"/>
            <p:cNvSpPr/>
            <p:nvPr/>
          </p:nvSpPr>
          <p:spPr>
            <a:xfrm>
              <a:off x="1908913" y="850900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01" name="5-Point Star 300"/>
            <p:cNvSpPr/>
            <p:nvPr/>
          </p:nvSpPr>
          <p:spPr>
            <a:xfrm>
              <a:off x="2142261" y="854081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02" name="5-Point Star 301"/>
            <p:cNvSpPr/>
            <p:nvPr/>
          </p:nvSpPr>
          <p:spPr>
            <a:xfrm>
              <a:off x="2362911" y="858854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03" name="5-Point Star 302"/>
            <p:cNvSpPr/>
            <p:nvPr/>
          </p:nvSpPr>
          <p:spPr>
            <a:xfrm>
              <a:off x="2588323" y="862036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04" name="5-Point Star 303"/>
            <p:cNvSpPr/>
            <p:nvPr/>
          </p:nvSpPr>
          <p:spPr>
            <a:xfrm>
              <a:off x="2813735" y="866807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grpSp>
        <p:nvGrpSpPr>
          <p:cNvPr id="305" name="Group 29"/>
          <p:cNvGrpSpPr>
            <a:grpSpLocks/>
          </p:cNvGrpSpPr>
          <p:nvPr/>
        </p:nvGrpSpPr>
        <p:grpSpPr bwMode="auto">
          <a:xfrm>
            <a:off x="3427479" y="7910303"/>
            <a:ext cx="956713" cy="240606"/>
            <a:chOff x="1908913" y="850900"/>
            <a:chExt cx="1123884" cy="235426"/>
          </a:xfrm>
        </p:grpSpPr>
        <p:sp>
          <p:nvSpPr>
            <p:cNvPr id="306" name="5-Point Star 305"/>
            <p:cNvSpPr/>
            <p:nvPr/>
          </p:nvSpPr>
          <p:spPr>
            <a:xfrm>
              <a:off x="1908913" y="850900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07" name="5-Point Star 306"/>
            <p:cNvSpPr/>
            <p:nvPr/>
          </p:nvSpPr>
          <p:spPr>
            <a:xfrm>
              <a:off x="2142261" y="854081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08" name="5-Point Star 307"/>
            <p:cNvSpPr/>
            <p:nvPr/>
          </p:nvSpPr>
          <p:spPr>
            <a:xfrm>
              <a:off x="2362911" y="858854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09" name="5-Point Star 308"/>
            <p:cNvSpPr/>
            <p:nvPr/>
          </p:nvSpPr>
          <p:spPr>
            <a:xfrm>
              <a:off x="2588323" y="862036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10" name="5-Point Star 309"/>
            <p:cNvSpPr/>
            <p:nvPr/>
          </p:nvSpPr>
          <p:spPr>
            <a:xfrm>
              <a:off x="2813735" y="866807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grpSp>
        <p:nvGrpSpPr>
          <p:cNvPr id="311" name="Group 29"/>
          <p:cNvGrpSpPr>
            <a:grpSpLocks/>
          </p:cNvGrpSpPr>
          <p:nvPr/>
        </p:nvGrpSpPr>
        <p:grpSpPr bwMode="auto">
          <a:xfrm>
            <a:off x="4622252" y="7899564"/>
            <a:ext cx="956713" cy="240606"/>
            <a:chOff x="1908913" y="850900"/>
            <a:chExt cx="1123884" cy="235426"/>
          </a:xfrm>
        </p:grpSpPr>
        <p:sp>
          <p:nvSpPr>
            <p:cNvPr id="312" name="5-Point Star 311"/>
            <p:cNvSpPr/>
            <p:nvPr/>
          </p:nvSpPr>
          <p:spPr>
            <a:xfrm>
              <a:off x="1908913" y="850900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13" name="5-Point Star 312"/>
            <p:cNvSpPr/>
            <p:nvPr/>
          </p:nvSpPr>
          <p:spPr>
            <a:xfrm>
              <a:off x="2142261" y="854081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14" name="5-Point Star 313"/>
            <p:cNvSpPr/>
            <p:nvPr/>
          </p:nvSpPr>
          <p:spPr>
            <a:xfrm>
              <a:off x="2362911" y="858854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15" name="5-Point Star 314"/>
            <p:cNvSpPr/>
            <p:nvPr/>
          </p:nvSpPr>
          <p:spPr>
            <a:xfrm>
              <a:off x="2588323" y="862036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16" name="5-Point Star 315"/>
            <p:cNvSpPr/>
            <p:nvPr/>
          </p:nvSpPr>
          <p:spPr>
            <a:xfrm>
              <a:off x="2813735" y="866807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grpSp>
        <p:nvGrpSpPr>
          <p:cNvPr id="317" name="Group 29"/>
          <p:cNvGrpSpPr>
            <a:grpSpLocks/>
          </p:cNvGrpSpPr>
          <p:nvPr/>
        </p:nvGrpSpPr>
        <p:grpSpPr bwMode="auto">
          <a:xfrm>
            <a:off x="5785801" y="7910303"/>
            <a:ext cx="956713" cy="240606"/>
            <a:chOff x="1908913" y="850900"/>
            <a:chExt cx="1123884" cy="235426"/>
          </a:xfrm>
        </p:grpSpPr>
        <p:sp>
          <p:nvSpPr>
            <p:cNvPr id="318" name="5-Point Star 317"/>
            <p:cNvSpPr/>
            <p:nvPr/>
          </p:nvSpPr>
          <p:spPr>
            <a:xfrm>
              <a:off x="1908913" y="850900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19" name="5-Point Star 318"/>
            <p:cNvSpPr/>
            <p:nvPr/>
          </p:nvSpPr>
          <p:spPr>
            <a:xfrm>
              <a:off x="2142261" y="854081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20" name="5-Point Star 319"/>
            <p:cNvSpPr/>
            <p:nvPr/>
          </p:nvSpPr>
          <p:spPr>
            <a:xfrm>
              <a:off x="2362911" y="858854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21" name="5-Point Star 320"/>
            <p:cNvSpPr/>
            <p:nvPr/>
          </p:nvSpPr>
          <p:spPr>
            <a:xfrm>
              <a:off x="2588323" y="862036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22" name="5-Point Star 321"/>
            <p:cNvSpPr/>
            <p:nvPr/>
          </p:nvSpPr>
          <p:spPr>
            <a:xfrm>
              <a:off x="2813735" y="866807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92160506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peter-cover-img.jpg"/>
          <p:cNvPicPr>
            <a:picLocks noChangeAspect="1"/>
          </p:cNvPicPr>
          <p:nvPr/>
        </p:nvPicPr>
        <p:blipFill>
          <a:blip r:embed="rId2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040897" cy="1453896"/>
          </a:xfrm>
          <a:prstGeom prst="rect">
            <a:avLst/>
          </a:prstGeom>
        </p:spPr>
      </p:pic>
      <p:sp>
        <p:nvSpPr>
          <p:cNvPr id="40" name="TextBox 39"/>
          <p:cNvSpPr txBox="1"/>
          <p:nvPr/>
        </p:nvSpPr>
        <p:spPr>
          <a:xfrm>
            <a:off x="-122766" y="1798850"/>
            <a:ext cx="70840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__________________________________________________________________________________________</a:t>
            </a:r>
            <a:br>
              <a:rPr lang="en-US" sz="1200" dirty="0" smtClean="0"/>
            </a:br>
            <a:endParaRPr lang="en-US" sz="1200" dirty="0"/>
          </a:p>
        </p:txBody>
      </p:sp>
      <p:pic>
        <p:nvPicPr>
          <p:cNvPr id="149" name="Picture 148" descr="peter-cover-img.jpg"/>
          <p:cNvPicPr>
            <a:picLocks noChangeAspect="1"/>
          </p:cNvPicPr>
          <p:nvPr/>
        </p:nvPicPr>
        <p:blipFill>
          <a:blip r:embed="rId2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5701" y="0"/>
            <a:ext cx="1040897" cy="1453896"/>
          </a:xfrm>
          <a:prstGeom prst="rect">
            <a:avLst/>
          </a:prstGeom>
        </p:spPr>
      </p:pic>
      <p:pic>
        <p:nvPicPr>
          <p:cNvPr id="150" name="Picture 149" descr="peter-cover-img.jpg"/>
          <p:cNvPicPr>
            <a:picLocks noChangeAspect="1"/>
          </p:cNvPicPr>
          <p:nvPr/>
        </p:nvPicPr>
        <p:blipFill>
          <a:blip r:embed="rId2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3850" y="0"/>
            <a:ext cx="1040897" cy="1453896"/>
          </a:xfrm>
          <a:prstGeom prst="rect">
            <a:avLst/>
          </a:prstGeom>
        </p:spPr>
      </p:pic>
      <p:pic>
        <p:nvPicPr>
          <p:cNvPr id="151" name="Picture 150" descr="peter-cover-img.jpg"/>
          <p:cNvPicPr>
            <a:picLocks noChangeAspect="1"/>
          </p:cNvPicPr>
          <p:nvPr/>
        </p:nvPicPr>
        <p:blipFill>
          <a:blip r:embed="rId2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8135" y="0"/>
            <a:ext cx="1040897" cy="1453896"/>
          </a:xfrm>
          <a:prstGeom prst="rect">
            <a:avLst/>
          </a:prstGeom>
        </p:spPr>
      </p:pic>
      <p:pic>
        <p:nvPicPr>
          <p:cNvPr id="152" name="Picture 151" descr="peter-cover-img.jpg"/>
          <p:cNvPicPr>
            <a:picLocks noChangeAspect="1"/>
          </p:cNvPicPr>
          <p:nvPr/>
        </p:nvPicPr>
        <p:blipFill>
          <a:blip r:embed="rId2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2420" y="0"/>
            <a:ext cx="1040897" cy="1453896"/>
          </a:xfrm>
          <a:prstGeom prst="rect">
            <a:avLst/>
          </a:prstGeom>
        </p:spPr>
      </p:pic>
      <p:pic>
        <p:nvPicPr>
          <p:cNvPr id="153" name="Picture 152" descr="peter-cover-img.jpg"/>
          <p:cNvPicPr>
            <a:picLocks noChangeAspect="1"/>
          </p:cNvPicPr>
          <p:nvPr/>
        </p:nvPicPr>
        <p:blipFill>
          <a:blip r:embed="rId2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8605" y="0"/>
            <a:ext cx="1040897" cy="1453896"/>
          </a:xfrm>
          <a:prstGeom prst="rect">
            <a:avLst/>
          </a:prstGeom>
        </p:spPr>
      </p:pic>
      <p:grpSp>
        <p:nvGrpSpPr>
          <p:cNvPr id="154" name="Group 29"/>
          <p:cNvGrpSpPr>
            <a:grpSpLocks/>
          </p:cNvGrpSpPr>
          <p:nvPr/>
        </p:nvGrpSpPr>
        <p:grpSpPr bwMode="auto">
          <a:xfrm>
            <a:off x="38101" y="1444520"/>
            <a:ext cx="956713" cy="240606"/>
            <a:chOff x="1908913" y="850900"/>
            <a:chExt cx="1123884" cy="235426"/>
          </a:xfrm>
        </p:grpSpPr>
        <p:sp>
          <p:nvSpPr>
            <p:cNvPr id="155" name="5-Point Star 154"/>
            <p:cNvSpPr/>
            <p:nvPr/>
          </p:nvSpPr>
          <p:spPr>
            <a:xfrm>
              <a:off x="1908913" y="850900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56" name="5-Point Star 155"/>
            <p:cNvSpPr/>
            <p:nvPr/>
          </p:nvSpPr>
          <p:spPr>
            <a:xfrm>
              <a:off x="2142261" y="854081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57" name="5-Point Star 156"/>
            <p:cNvSpPr/>
            <p:nvPr/>
          </p:nvSpPr>
          <p:spPr>
            <a:xfrm>
              <a:off x="2362911" y="858854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58" name="5-Point Star 157"/>
            <p:cNvSpPr/>
            <p:nvPr/>
          </p:nvSpPr>
          <p:spPr>
            <a:xfrm>
              <a:off x="2588323" y="862036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59" name="5-Point Star 158"/>
            <p:cNvSpPr/>
            <p:nvPr/>
          </p:nvSpPr>
          <p:spPr>
            <a:xfrm>
              <a:off x="2813735" y="866807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grpSp>
        <p:nvGrpSpPr>
          <p:cNvPr id="160" name="Group 29"/>
          <p:cNvGrpSpPr>
            <a:grpSpLocks/>
          </p:cNvGrpSpPr>
          <p:nvPr/>
        </p:nvGrpSpPr>
        <p:grpSpPr bwMode="auto">
          <a:xfrm>
            <a:off x="1207791" y="1458647"/>
            <a:ext cx="956713" cy="240606"/>
            <a:chOff x="1908913" y="850900"/>
            <a:chExt cx="1123884" cy="235426"/>
          </a:xfrm>
        </p:grpSpPr>
        <p:sp>
          <p:nvSpPr>
            <p:cNvPr id="161" name="5-Point Star 160"/>
            <p:cNvSpPr/>
            <p:nvPr/>
          </p:nvSpPr>
          <p:spPr>
            <a:xfrm>
              <a:off x="1908913" y="850900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62" name="5-Point Star 161"/>
            <p:cNvSpPr/>
            <p:nvPr/>
          </p:nvSpPr>
          <p:spPr>
            <a:xfrm>
              <a:off x="2142261" y="854081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63" name="5-Point Star 162"/>
            <p:cNvSpPr/>
            <p:nvPr/>
          </p:nvSpPr>
          <p:spPr>
            <a:xfrm>
              <a:off x="2362911" y="858854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64" name="5-Point Star 163"/>
            <p:cNvSpPr/>
            <p:nvPr/>
          </p:nvSpPr>
          <p:spPr>
            <a:xfrm>
              <a:off x="2588323" y="862036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65" name="5-Point Star 164"/>
            <p:cNvSpPr/>
            <p:nvPr/>
          </p:nvSpPr>
          <p:spPr>
            <a:xfrm>
              <a:off x="2813735" y="866807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grpSp>
        <p:nvGrpSpPr>
          <p:cNvPr id="166" name="Group 29"/>
          <p:cNvGrpSpPr>
            <a:grpSpLocks/>
          </p:cNvGrpSpPr>
          <p:nvPr/>
        </p:nvGrpSpPr>
        <p:grpSpPr bwMode="auto">
          <a:xfrm>
            <a:off x="2369120" y="1458587"/>
            <a:ext cx="956713" cy="240606"/>
            <a:chOff x="1908913" y="850900"/>
            <a:chExt cx="1123884" cy="235426"/>
          </a:xfrm>
        </p:grpSpPr>
        <p:sp>
          <p:nvSpPr>
            <p:cNvPr id="167" name="5-Point Star 166"/>
            <p:cNvSpPr/>
            <p:nvPr/>
          </p:nvSpPr>
          <p:spPr>
            <a:xfrm>
              <a:off x="1908913" y="850900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68" name="5-Point Star 167"/>
            <p:cNvSpPr/>
            <p:nvPr/>
          </p:nvSpPr>
          <p:spPr>
            <a:xfrm>
              <a:off x="2142261" y="854081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69" name="5-Point Star 168"/>
            <p:cNvSpPr/>
            <p:nvPr/>
          </p:nvSpPr>
          <p:spPr>
            <a:xfrm>
              <a:off x="2362911" y="858854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70" name="5-Point Star 169"/>
            <p:cNvSpPr/>
            <p:nvPr/>
          </p:nvSpPr>
          <p:spPr>
            <a:xfrm>
              <a:off x="2588323" y="862036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71" name="5-Point Star 170"/>
            <p:cNvSpPr/>
            <p:nvPr/>
          </p:nvSpPr>
          <p:spPr>
            <a:xfrm>
              <a:off x="2813735" y="866807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grpSp>
        <p:nvGrpSpPr>
          <p:cNvPr id="172" name="Group 29"/>
          <p:cNvGrpSpPr>
            <a:grpSpLocks/>
          </p:cNvGrpSpPr>
          <p:nvPr/>
        </p:nvGrpSpPr>
        <p:grpSpPr bwMode="auto">
          <a:xfrm>
            <a:off x="3568757" y="1467730"/>
            <a:ext cx="956713" cy="240606"/>
            <a:chOff x="1908913" y="850900"/>
            <a:chExt cx="1123884" cy="235426"/>
          </a:xfrm>
        </p:grpSpPr>
        <p:sp>
          <p:nvSpPr>
            <p:cNvPr id="173" name="5-Point Star 172"/>
            <p:cNvSpPr/>
            <p:nvPr/>
          </p:nvSpPr>
          <p:spPr>
            <a:xfrm>
              <a:off x="1908913" y="850900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74" name="5-Point Star 173"/>
            <p:cNvSpPr/>
            <p:nvPr/>
          </p:nvSpPr>
          <p:spPr>
            <a:xfrm>
              <a:off x="2142261" y="854081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75" name="5-Point Star 174"/>
            <p:cNvSpPr/>
            <p:nvPr/>
          </p:nvSpPr>
          <p:spPr>
            <a:xfrm>
              <a:off x="2362911" y="858854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76" name="5-Point Star 175"/>
            <p:cNvSpPr/>
            <p:nvPr/>
          </p:nvSpPr>
          <p:spPr>
            <a:xfrm>
              <a:off x="2588323" y="862036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77" name="5-Point Star 176"/>
            <p:cNvSpPr/>
            <p:nvPr/>
          </p:nvSpPr>
          <p:spPr>
            <a:xfrm>
              <a:off x="2813735" y="866807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grpSp>
        <p:nvGrpSpPr>
          <p:cNvPr id="178" name="Group 29"/>
          <p:cNvGrpSpPr>
            <a:grpSpLocks/>
          </p:cNvGrpSpPr>
          <p:nvPr/>
        </p:nvGrpSpPr>
        <p:grpSpPr bwMode="auto">
          <a:xfrm>
            <a:off x="4674630" y="1442649"/>
            <a:ext cx="956713" cy="240606"/>
            <a:chOff x="1908913" y="850900"/>
            <a:chExt cx="1123884" cy="235426"/>
          </a:xfrm>
        </p:grpSpPr>
        <p:sp>
          <p:nvSpPr>
            <p:cNvPr id="179" name="5-Point Star 178"/>
            <p:cNvSpPr/>
            <p:nvPr/>
          </p:nvSpPr>
          <p:spPr>
            <a:xfrm>
              <a:off x="1908913" y="850900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80" name="5-Point Star 179"/>
            <p:cNvSpPr/>
            <p:nvPr/>
          </p:nvSpPr>
          <p:spPr>
            <a:xfrm>
              <a:off x="2142261" y="854081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81" name="5-Point Star 180"/>
            <p:cNvSpPr/>
            <p:nvPr/>
          </p:nvSpPr>
          <p:spPr>
            <a:xfrm>
              <a:off x="2362911" y="858854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82" name="5-Point Star 181"/>
            <p:cNvSpPr/>
            <p:nvPr/>
          </p:nvSpPr>
          <p:spPr>
            <a:xfrm>
              <a:off x="2588323" y="862036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83" name="5-Point Star 182"/>
            <p:cNvSpPr/>
            <p:nvPr/>
          </p:nvSpPr>
          <p:spPr>
            <a:xfrm>
              <a:off x="2813735" y="866807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grpSp>
        <p:nvGrpSpPr>
          <p:cNvPr id="184" name="Group 29"/>
          <p:cNvGrpSpPr>
            <a:grpSpLocks/>
          </p:cNvGrpSpPr>
          <p:nvPr/>
        </p:nvGrpSpPr>
        <p:grpSpPr bwMode="auto">
          <a:xfrm>
            <a:off x="5812779" y="1453388"/>
            <a:ext cx="956713" cy="240606"/>
            <a:chOff x="1908913" y="850900"/>
            <a:chExt cx="1123884" cy="235426"/>
          </a:xfrm>
        </p:grpSpPr>
        <p:sp>
          <p:nvSpPr>
            <p:cNvPr id="185" name="5-Point Star 184"/>
            <p:cNvSpPr/>
            <p:nvPr/>
          </p:nvSpPr>
          <p:spPr>
            <a:xfrm>
              <a:off x="1908913" y="850900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86" name="5-Point Star 185"/>
            <p:cNvSpPr/>
            <p:nvPr/>
          </p:nvSpPr>
          <p:spPr>
            <a:xfrm>
              <a:off x="2142261" y="854081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87" name="5-Point Star 186"/>
            <p:cNvSpPr/>
            <p:nvPr/>
          </p:nvSpPr>
          <p:spPr>
            <a:xfrm>
              <a:off x="2362911" y="858854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88" name="5-Point Star 187"/>
            <p:cNvSpPr/>
            <p:nvPr/>
          </p:nvSpPr>
          <p:spPr>
            <a:xfrm>
              <a:off x="2588323" y="862036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89" name="5-Point Star 188"/>
            <p:cNvSpPr/>
            <p:nvPr/>
          </p:nvSpPr>
          <p:spPr>
            <a:xfrm>
              <a:off x="2813735" y="866807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pic>
        <p:nvPicPr>
          <p:cNvPr id="190" name="Picture 189" descr="peter-cover-img.jpg"/>
          <p:cNvPicPr>
            <a:picLocks noChangeAspect="1"/>
          </p:cNvPicPr>
          <p:nvPr/>
        </p:nvPicPr>
        <p:blipFill>
          <a:blip r:embed="rId2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5" y="2177726"/>
            <a:ext cx="1040897" cy="1453896"/>
          </a:xfrm>
          <a:prstGeom prst="rect">
            <a:avLst/>
          </a:prstGeom>
        </p:spPr>
      </p:pic>
      <p:sp>
        <p:nvSpPr>
          <p:cNvPr id="191" name="TextBox 190"/>
          <p:cNvSpPr txBox="1"/>
          <p:nvPr/>
        </p:nvSpPr>
        <p:spPr>
          <a:xfrm>
            <a:off x="-32362" y="3976576"/>
            <a:ext cx="70840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__________________________________________________________________________________________</a:t>
            </a:r>
            <a:br>
              <a:rPr lang="en-US" sz="1200" dirty="0" smtClean="0"/>
            </a:br>
            <a:endParaRPr lang="en-US" sz="1200" dirty="0"/>
          </a:p>
        </p:txBody>
      </p:sp>
      <p:pic>
        <p:nvPicPr>
          <p:cNvPr id="192" name="Picture 191" descr="peter-cover-img.jpg"/>
          <p:cNvPicPr>
            <a:picLocks noChangeAspect="1"/>
          </p:cNvPicPr>
          <p:nvPr/>
        </p:nvPicPr>
        <p:blipFill>
          <a:blip r:embed="rId2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7205" y="2177726"/>
            <a:ext cx="1040897" cy="1453896"/>
          </a:xfrm>
          <a:prstGeom prst="rect">
            <a:avLst/>
          </a:prstGeom>
        </p:spPr>
      </p:pic>
      <p:pic>
        <p:nvPicPr>
          <p:cNvPr id="193" name="Picture 192" descr="peter-cover-img.jpg"/>
          <p:cNvPicPr>
            <a:picLocks noChangeAspect="1"/>
          </p:cNvPicPr>
          <p:nvPr/>
        </p:nvPicPr>
        <p:blipFill>
          <a:blip r:embed="rId2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5354" y="2177726"/>
            <a:ext cx="1040897" cy="1453896"/>
          </a:xfrm>
          <a:prstGeom prst="rect">
            <a:avLst/>
          </a:prstGeom>
        </p:spPr>
      </p:pic>
      <p:pic>
        <p:nvPicPr>
          <p:cNvPr id="194" name="Picture 193" descr="peter-cover-img.jpg"/>
          <p:cNvPicPr>
            <a:picLocks noChangeAspect="1"/>
          </p:cNvPicPr>
          <p:nvPr/>
        </p:nvPicPr>
        <p:blipFill>
          <a:blip r:embed="rId2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9639" y="2177726"/>
            <a:ext cx="1040897" cy="1453896"/>
          </a:xfrm>
          <a:prstGeom prst="rect">
            <a:avLst/>
          </a:prstGeom>
        </p:spPr>
      </p:pic>
      <p:pic>
        <p:nvPicPr>
          <p:cNvPr id="195" name="Picture 194" descr="peter-cover-img.jpg"/>
          <p:cNvPicPr>
            <a:picLocks noChangeAspect="1"/>
          </p:cNvPicPr>
          <p:nvPr/>
        </p:nvPicPr>
        <p:blipFill>
          <a:blip r:embed="rId2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3924" y="2177726"/>
            <a:ext cx="1040897" cy="1453896"/>
          </a:xfrm>
          <a:prstGeom prst="rect">
            <a:avLst/>
          </a:prstGeom>
        </p:spPr>
      </p:pic>
      <p:pic>
        <p:nvPicPr>
          <p:cNvPr id="196" name="Picture 195" descr="peter-cover-img.jpg"/>
          <p:cNvPicPr>
            <a:picLocks noChangeAspect="1"/>
          </p:cNvPicPr>
          <p:nvPr/>
        </p:nvPicPr>
        <p:blipFill>
          <a:blip r:embed="rId2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0109" y="2177726"/>
            <a:ext cx="1040897" cy="1453896"/>
          </a:xfrm>
          <a:prstGeom prst="rect">
            <a:avLst/>
          </a:prstGeom>
        </p:spPr>
      </p:pic>
      <p:grpSp>
        <p:nvGrpSpPr>
          <p:cNvPr id="197" name="Group 29"/>
          <p:cNvGrpSpPr>
            <a:grpSpLocks/>
          </p:cNvGrpSpPr>
          <p:nvPr/>
        </p:nvGrpSpPr>
        <p:grpSpPr bwMode="auto">
          <a:xfrm>
            <a:off x="39605" y="3622246"/>
            <a:ext cx="956713" cy="240606"/>
            <a:chOff x="1908913" y="850900"/>
            <a:chExt cx="1123884" cy="235426"/>
          </a:xfrm>
        </p:grpSpPr>
        <p:sp>
          <p:nvSpPr>
            <p:cNvPr id="198" name="5-Point Star 197"/>
            <p:cNvSpPr/>
            <p:nvPr/>
          </p:nvSpPr>
          <p:spPr>
            <a:xfrm>
              <a:off x="1908913" y="850900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99" name="5-Point Star 198"/>
            <p:cNvSpPr/>
            <p:nvPr/>
          </p:nvSpPr>
          <p:spPr>
            <a:xfrm>
              <a:off x="2142261" y="854081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00" name="5-Point Star 199"/>
            <p:cNvSpPr/>
            <p:nvPr/>
          </p:nvSpPr>
          <p:spPr>
            <a:xfrm>
              <a:off x="2362911" y="858854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01" name="5-Point Star 200"/>
            <p:cNvSpPr/>
            <p:nvPr/>
          </p:nvSpPr>
          <p:spPr>
            <a:xfrm>
              <a:off x="2588323" y="862036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02" name="5-Point Star 201"/>
            <p:cNvSpPr/>
            <p:nvPr/>
          </p:nvSpPr>
          <p:spPr>
            <a:xfrm>
              <a:off x="2813735" y="866807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grpSp>
        <p:nvGrpSpPr>
          <p:cNvPr id="203" name="Group 29"/>
          <p:cNvGrpSpPr>
            <a:grpSpLocks/>
          </p:cNvGrpSpPr>
          <p:nvPr/>
        </p:nvGrpSpPr>
        <p:grpSpPr bwMode="auto">
          <a:xfrm>
            <a:off x="1209295" y="3636373"/>
            <a:ext cx="956713" cy="240606"/>
            <a:chOff x="1908913" y="850900"/>
            <a:chExt cx="1123884" cy="235426"/>
          </a:xfrm>
        </p:grpSpPr>
        <p:sp>
          <p:nvSpPr>
            <p:cNvPr id="204" name="5-Point Star 203"/>
            <p:cNvSpPr/>
            <p:nvPr/>
          </p:nvSpPr>
          <p:spPr>
            <a:xfrm>
              <a:off x="1908913" y="850900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05" name="5-Point Star 204"/>
            <p:cNvSpPr/>
            <p:nvPr/>
          </p:nvSpPr>
          <p:spPr>
            <a:xfrm>
              <a:off x="2142261" y="854081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06" name="5-Point Star 205"/>
            <p:cNvSpPr/>
            <p:nvPr/>
          </p:nvSpPr>
          <p:spPr>
            <a:xfrm>
              <a:off x="2362911" y="858854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07" name="5-Point Star 206"/>
            <p:cNvSpPr/>
            <p:nvPr/>
          </p:nvSpPr>
          <p:spPr>
            <a:xfrm>
              <a:off x="2588323" y="862036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08" name="5-Point Star 207"/>
            <p:cNvSpPr/>
            <p:nvPr/>
          </p:nvSpPr>
          <p:spPr>
            <a:xfrm>
              <a:off x="2813735" y="866807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grpSp>
        <p:nvGrpSpPr>
          <p:cNvPr id="209" name="Group 29"/>
          <p:cNvGrpSpPr>
            <a:grpSpLocks/>
          </p:cNvGrpSpPr>
          <p:nvPr/>
        </p:nvGrpSpPr>
        <p:grpSpPr bwMode="auto">
          <a:xfrm>
            <a:off x="2370624" y="3636313"/>
            <a:ext cx="956713" cy="240606"/>
            <a:chOff x="1908913" y="850900"/>
            <a:chExt cx="1123884" cy="235426"/>
          </a:xfrm>
        </p:grpSpPr>
        <p:sp>
          <p:nvSpPr>
            <p:cNvPr id="210" name="5-Point Star 209"/>
            <p:cNvSpPr/>
            <p:nvPr/>
          </p:nvSpPr>
          <p:spPr>
            <a:xfrm>
              <a:off x="1908913" y="850900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11" name="5-Point Star 210"/>
            <p:cNvSpPr/>
            <p:nvPr/>
          </p:nvSpPr>
          <p:spPr>
            <a:xfrm>
              <a:off x="2142261" y="854081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12" name="5-Point Star 211"/>
            <p:cNvSpPr/>
            <p:nvPr/>
          </p:nvSpPr>
          <p:spPr>
            <a:xfrm>
              <a:off x="2362911" y="858854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13" name="5-Point Star 212"/>
            <p:cNvSpPr/>
            <p:nvPr/>
          </p:nvSpPr>
          <p:spPr>
            <a:xfrm>
              <a:off x="2588323" y="862036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14" name="5-Point Star 213"/>
            <p:cNvSpPr/>
            <p:nvPr/>
          </p:nvSpPr>
          <p:spPr>
            <a:xfrm>
              <a:off x="2813735" y="866807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grpSp>
        <p:nvGrpSpPr>
          <p:cNvPr id="215" name="Group 29"/>
          <p:cNvGrpSpPr>
            <a:grpSpLocks/>
          </p:cNvGrpSpPr>
          <p:nvPr/>
        </p:nvGrpSpPr>
        <p:grpSpPr bwMode="auto">
          <a:xfrm>
            <a:off x="3570261" y="3645456"/>
            <a:ext cx="956713" cy="240606"/>
            <a:chOff x="1908913" y="850900"/>
            <a:chExt cx="1123884" cy="235426"/>
          </a:xfrm>
        </p:grpSpPr>
        <p:sp>
          <p:nvSpPr>
            <p:cNvPr id="216" name="5-Point Star 215"/>
            <p:cNvSpPr/>
            <p:nvPr/>
          </p:nvSpPr>
          <p:spPr>
            <a:xfrm>
              <a:off x="1908913" y="850900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17" name="5-Point Star 216"/>
            <p:cNvSpPr/>
            <p:nvPr/>
          </p:nvSpPr>
          <p:spPr>
            <a:xfrm>
              <a:off x="2142261" y="854081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18" name="5-Point Star 217"/>
            <p:cNvSpPr/>
            <p:nvPr/>
          </p:nvSpPr>
          <p:spPr>
            <a:xfrm>
              <a:off x="2362911" y="858854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19" name="5-Point Star 218"/>
            <p:cNvSpPr/>
            <p:nvPr/>
          </p:nvSpPr>
          <p:spPr>
            <a:xfrm>
              <a:off x="2588323" y="862036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20" name="5-Point Star 219"/>
            <p:cNvSpPr/>
            <p:nvPr/>
          </p:nvSpPr>
          <p:spPr>
            <a:xfrm>
              <a:off x="2813735" y="866807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grpSp>
        <p:nvGrpSpPr>
          <p:cNvPr id="221" name="Group 29"/>
          <p:cNvGrpSpPr>
            <a:grpSpLocks/>
          </p:cNvGrpSpPr>
          <p:nvPr/>
        </p:nvGrpSpPr>
        <p:grpSpPr bwMode="auto">
          <a:xfrm>
            <a:off x="4676134" y="3620375"/>
            <a:ext cx="956713" cy="240606"/>
            <a:chOff x="1908913" y="850900"/>
            <a:chExt cx="1123884" cy="235426"/>
          </a:xfrm>
        </p:grpSpPr>
        <p:sp>
          <p:nvSpPr>
            <p:cNvPr id="222" name="5-Point Star 221"/>
            <p:cNvSpPr/>
            <p:nvPr/>
          </p:nvSpPr>
          <p:spPr>
            <a:xfrm>
              <a:off x="1908913" y="850900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23" name="5-Point Star 222"/>
            <p:cNvSpPr/>
            <p:nvPr/>
          </p:nvSpPr>
          <p:spPr>
            <a:xfrm>
              <a:off x="2142261" y="854081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24" name="5-Point Star 223"/>
            <p:cNvSpPr/>
            <p:nvPr/>
          </p:nvSpPr>
          <p:spPr>
            <a:xfrm>
              <a:off x="2362911" y="858854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25" name="5-Point Star 224"/>
            <p:cNvSpPr/>
            <p:nvPr/>
          </p:nvSpPr>
          <p:spPr>
            <a:xfrm>
              <a:off x="2588323" y="862036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26" name="5-Point Star 225"/>
            <p:cNvSpPr/>
            <p:nvPr/>
          </p:nvSpPr>
          <p:spPr>
            <a:xfrm>
              <a:off x="2813735" y="866807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grpSp>
        <p:nvGrpSpPr>
          <p:cNvPr id="227" name="Group 29"/>
          <p:cNvGrpSpPr>
            <a:grpSpLocks/>
          </p:cNvGrpSpPr>
          <p:nvPr/>
        </p:nvGrpSpPr>
        <p:grpSpPr bwMode="auto">
          <a:xfrm>
            <a:off x="5814283" y="3631114"/>
            <a:ext cx="956713" cy="240606"/>
            <a:chOff x="1908913" y="850900"/>
            <a:chExt cx="1123884" cy="235426"/>
          </a:xfrm>
        </p:grpSpPr>
        <p:sp>
          <p:nvSpPr>
            <p:cNvPr id="228" name="5-Point Star 227"/>
            <p:cNvSpPr/>
            <p:nvPr/>
          </p:nvSpPr>
          <p:spPr>
            <a:xfrm>
              <a:off x="1908913" y="850900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29" name="5-Point Star 228"/>
            <p:cNvSpPr/>
            <p:nvPr/>
          </p:nvSpPr>
          <p:spPr>
            <a:xfrm>
              <a:off x="2142261" y="854081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30" name="5-Point Star 229"/>
            <p:cNvSpPr/>
            <p:nvPr/>
          </p:nvSpPr>
          <p:spPr>
            <a:xfrm>
              <a:off x="2362911" y="858854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31" name="5-Point Star 230"/>
            <p:cNvSpPr/>
            <p:nvPr/>
          </p:nvSpPr>
          <p:spPr>
            <a:xfrm>
              <a:off x="2588323" y="862036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32" name="5-Point Star 231"/>
            <p:cNvSpPr/>
            <p:nvPr/>
          </p:nvSpPr>
          <p:spPr>
            <a:xfrm>
              <a:off x="2813735" y="866807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pic>
        <p:nvPicPr>
          <p:cNvPr id="233" name="Picture 232" descr="peter-cover-img.jpg"/>
          <p:cNvPicPr>
            <a:picLocks noChangeAspect="1"/>
          </p:cNvPicPr>
          <p:nvPr/>
        </p:nvPicPr>
        <p:blipFill>
          <a:blip r:embed="rId2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5" y="4566842"/>
            <a:ext cx="1040897" cy="1453896"/>
          </a:xfrm>
          <a:prstGeom prst="rect">
            <a:avLst/>
          </a:prstGeom>
        </p:spPr>
      </p:pic>
      <p:sp>
        <p:nvSpPr>
          <p:cNvPr id="234" name="TextBox 233"/>
          <p:cNvSpPr txBox="1"/>
          <p:nvPr/>
        </p:nvSpPr>
        <p:spPr>
          <a:xfrm>
            <a:off x="-32362" y="6365692"/>
            <a:ext cx="70840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__________________________________________________________________________________________</a:t>
            </a:r>
            <a:br>
              <a:rPr lang="en-US" sz="1200" dirty="0" smtClean="0"/>
            </a:br>
            <a:endParaRPr lang="en-US" sz="1200" dirty="0"/>
          </a:p>
        </p:txBody>
      </p:sp>
      <p:pic>
        <p:nvPicPr>
          <p:cNvPr id="235" name="Picture 234" descr="peter-cover-img.jpg"/>
          <p:cNvPicPr>
            <a:picLocks noChangeAspect="1"/>
          </p:cNvPicPr>
          <p:nvPr/>
        </p:nvPicPr>
        <p:blipFill>
          <a:blip r:embed="rId2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7205" y="4566842"/>
            <a:ext cx="1040897" cy="1453896"/>
          </a:xfrm>
          <a:prstGeom prst="rect">
            <a:avLst/>
          </a:prstGeom>
        </p:spPr>
      </p:pic>
      <p:pic>
        <p:nvPicPr>
          <p:cNvPr id="236" name="Picture 235" descr="peter-cover-img.jpg"/>
          <p:cNvPicPr>
            <a:picLocks noChangeAspect="1"/>
          </p:cNvPicPr>
          <p:nvPr/>
        </p:nvPicPr>
        <p:blipFill>
          <a:blip r:embed="rId2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5354" y="4566842"/>
            <a:ext cx="1040897" cy="1453896"/>
          </a:xfrm>
          <a:prstGeom prst="rect">
            <a:avLst/>
          </a:prstGeom>
        </p:spPr>
      </p:pic>
      <p:pic>
        <p:nvPicPr>
          <p:cNvPr id="237" name="Picture 236" descr="peter-cover-img.jpg"/>
          <p:cNvPicPr>
            <a:picLocks noChangeAspect="1"/>
          </p:cNvPicPr>
          <p:nvPr/>
        </p:nvPicPr>
        <p:blipFill>
          <a:blip r:embed="rId2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9639" y="4566842"/>
            <a:ext cx="1040897" cy="1453896"/>
          </a:xfrm>
          <a:prstGeom prst="rect">
            <a:avLst/>
          </a:prstGeom>
        </p:spPr>
      </p:pic>
      <p:pic>
        <p:nvPicPr>
          <p:cNvPr id="238" name="Picture 237" descr="peter-cover-img.jpg"/>
          <p:cNvPicPr>
            <a:picLocks noChangeAspect="1"/>
          </p:cNvPicPr>
          <p:nvPr/>
        </p:nvPicPr>
        <p:blipFill>
          <a:blip r:embed="rId2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3924" y="4566842"/>
            <a:ext cx="1040897" cy="1453896"/>
          </a:xfrm>
          <a:prstGeom prst="rect">
            <a:avLst/>
          </a:prstGeom>
        </p:spPr>
      </p:pic>
      <p:pic>
        <p:nvPicPr>
          <p:cNvPr id="239" name="Picture 238" descr="peter-cover-img.jpg"/>
          <p:cNvPicPr>
            <a:picLocks noChangeAspect="1"/>
          </p:cNvPicPr>
          <p:nvPr/>
        </p:nvPicPr>
        <p:blipFill>
          <a:blip r:embed="rId2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0109" y="4566842"/>
            <a:ext cx="1040897" cy="1453896"/>
          </a:xfrm>
          <a:prstGeom prst="rect">
            <a:avLst/>
          </a:prstGeom>
        </p:spPr>
      </p:pic>
      <p:grpSp>
        <p:nvGrpSpPr>
          <p:cNvPr id="240" name="Group 29"/>
          <p:cNvGrpSpPr>
            <a:grpSpLocks/>
          </p:cNvGrpSpPr>
          <p:nvPr/>
        </p:nvGrpSpPr>
        <p:grpSpPr bwMode="auto">
          <a:xfrm>
            <a:off x="39605" y="6011362"/>
            <a:ext cx="956713" cy="240606"/>
            <a:chOff x="1908913" y="850900"/>
            <a:chExt cx="1123884" cy="235426"/>
          </a:xfrm>
        </p:grpSpPr>
        <p:sp>
          <p:nvSpPr>
            <p:cNvPr id="241" name="5-Point Star 240"/>
            <p:cNvSpPr/>
            <p:nvPr/>
          </p:nvSpPr>
          <p:spPr>
            <a:xfrm>
              <a:off x="1908913" y="850900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42" name="5-Point Star 241"/>
            <p:cNvSpPr/>
            <p:nvPr/>
          </p:nvSpPr>
          <p:spPr>
            <a:xfrm>
              <a:off x="2142261" y="854081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43" name="5-Point Star 242"/>
            <p:cNvSpPr/>
            <p:nvPr/>
          </p:nvSpPr>
          <p:spPr>
            <a:xfrm>
              <a:off x="2362911" y="858854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44" name="5-Point Star 243"/>
            <p:cNvSpPr/>
            <p:nvPr/>
          </p:nvSpPr>
          <p:spPr>
            <a:xfrm>
              <a:off x="2588323" y="862036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45" name="5-Point Star 244"/>
            <p:cNvSpPr/>
            <p:nvPr/>
          </p:nvSpPr>
          <p:spPr>
            <a:xfrm>
              <a:off x="2813735" y="866807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grpSp>
        <p:nvGrpSpPr>
          <p:cNvPr id="246" name="Group 29"/>
          <p:cNvGrpSpPr>
            <a:grpSpLocks/>
          </p:cNvGrpSpPr>
          <p:nvPr/>
        </p:nvGrpSpPr>
        <p:grpSpPr bwMode="auto">
          <a:xfrm>
            <a:off x="1209295" y="6025489"/>
            <a:ext cx="956713" cy="240606"/>
            <a:chOff x="1908913" y="850900"/>
            <a:chExt cx="1123884" cy="235426"/>
          </a:xfrm>
        </p:grpSpPr>
        <p:sp>
          <p:nvSpPr>
            <p:cNvPr id="247" name="5-Point Star 246"/>
            <p:cNvSpPr/>
            <p:nvPr/>
          </p:nvSpPr>
          <p:spPr>
            <a:xfrm>
              <a:off x="1908913" y="850900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48" name="5-Point Star 247"/>
            <p:cNvSpPr/>
            <p:nvPr/>
          </p:nvSpPr>
          <p:spPr>
            <a:xfrm>
              <a:off x="2142261" y="854081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49" name="5-Point Star 248"/>
            <p:cNvSpPr/>
            <p:nvPr/>
          </p:nvSpPr>
          <p:spPr>
            <a:xfrm>
              <a:off x="2362911" y="858854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50" name="5-Point Star 249"/>
            <p:cNvSpPr/>
            <p:nvPr/>
          </p:nvSpPr>
          <p:spPr>
            <a:xfrm>
              <a:off x="2588323" y="862036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51" name="5-Point Star 250"/>
            <p:cNvSpPr/>
            <p:nvPr/>
          </p:nvSpPr>
          <p:spPr>
            <a:xfrm>
              <a:off x="2813735" y="866807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grpSp>
        <p:nvGrpSpPr>
          <p:cNvPr id="252" name="Group 29"/>
          <p:cNvGrpSpPr>
            <a:grpSpLocks/>
          </p:cNvGrpSpPr>
          <p:nvPr/>
        </p:nvGrpSpPr>
        <p:grpSpPr bwMode="auto">
          <a:xfrm>
            <a:off x="2370624" y="6025429"/>
            <a:ext cx="956713" cy="240606"/>
            <a:chOff x="1908913" y="850900"/>
            <a:chExt cx="1123884" cy="235426"/>
          </a:xfrm>
        </p:grpSpPr>
        <p:sp>
          <p:nvSpPr>
            <p:cNvPr id="253" name="5-Point Star 252"/>
            <p:cNvSpPr/>
            <p:nvPr/>
          </p:nvSpPr>
          <p:spPr>
            <a:xfrm>
              <a:off x="1908913" y="850900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54" name="5-Point Star 253"/>
            <p:cNvSpPr/>
            <p:nvPr/>
          </p:nvSpPr>
          <p:spPr>
            <a:xfrm>
              <a:off x="2142261" y="854081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55" name="5-Point Star 254"/>
            <p:cNvSpPr/>
            <p:nvPr/>
          </p:nvSpPr>
          <p:spPr>
            <a:xfrm>
              <a:off x="2362911" y="858854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56" name="5-Point Star 255"/>
            <p:cNvSpPr/>
            <p:nvPr/>
          </p:nvSpPr>
          <p:spPr>
            <a:xfrm>
              <a:off x="2588323" y="862036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57" name="5-Point Star 256"/>
            <p:cNvSpPr/>
            <p:nvPr/>
          </p:nvSpPr>
          <p:spPr>
            <a:xfrm>
              <a:off x="2813735" y="866807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grpSp>
        <p:nvGrpSpPr>
          <p:cNvPr id="258" name="Group 29"/>
          <p:cNvGrpSpPr>
            <a:grpSpLocks/>
          </p:cNvGrpSpPr>
          <p:nvPr/>
        </p:nvGrpSpPr>
        <p:grpSpPr bwMode="auto">
          <a:xfrm>
            <a:off x="3570261" y="6034572"/>
            <a:ext cx="956713" cy="240606"/>
            <a:chOff x="1908913" y="850900"/>
            <a:chExt cx="1123884" cy="235426"/>
          </a:xfrm>
        </p:grpSpPr>
        <p:sp>
          <p:nvSpPr>
            <p:cNvPr id="259" name="5-Point Star 258"/>
            <p:cNvSpPr/>
            <p:nvPr/>
          </p:nvSpPr>
          <p:spPr>
            <a:xfrm>
              <a:off x="1908913" y="850900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60" name="5-Point Star 259"/>
            <p:cNvSpPr/>
            <p:nvPr/>
          </p:nvSpPr>
          <p:spPr>
            <a:xfrm>
              <a:off x="2142261" y="854081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61" name="5-Point Star 260"/>
            <p:cNvSpPr/>
            <p:nvPr/>
          </p:nvSpPr>
          <p:spPr>
            <a:xfrm>
              <a:off x="2362911" y="858854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62" name="5-Point Star 261"/>
            <p:cNvSpPr/>
            <p:nvPr/>
          </p:nvSpPr>
          <p:spPr>
            <a:xfrm>
              <a:off x="2588323" y="862036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63" name="5-Point Star 262"/>
            <p:cNvSpPr/>
            <p:nvPr/>
          </p:nvSpPr>
          <p:spPr>
            <a:xfrm>
              <a:off x="2813735" y="866807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grpSp>
        <p:nvGrpSpPr>
          <p:cNvPr id="264" name="Group 29"/>
          <p:cNvGrpSpPr>
            <a:grpSpLocks/>
          </p:cNvGrpSpPr>
          <p:nvPr/>
        </p:nvGrpSpPr>
        <p:grpSpPr bwMode="auto">
          <a:xfrm>
            <a:off x="4676134" y="6009491"/>
            <a:ext cx="956713" cy="240606"/>
            <a:chOff x="1908913" y="850900"/>
            <a:chExt cx="1123884" cy="235426"/>
          </a:xfrm>
        </p:grpSpPr>
        <p:sp>
          <p:nvSpPr>
            <p:cNvPr id="265" name="5-Point Star 264"/>
            <p:cNvSpPr/>
            <p:nvPr/>
          </p:nvSpPr>
          <p:spPr>
            <a:xfrm>
              <a:off x="1908913" y="850900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66" name="5-Point Star 265"/>
            <p:cNvSpPr/>
            <p:nvPr/>
          </p:nvSpPr>
          <p:spPr>
            <a:xfrm>
              <a:off x="2142261" y="854081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67" name="5-Point Star 266"/>
            <p:cNvSpPr/>
            <p:nvPr/>
          </p:nvSpPr>
          <p:spPr>
            <a:xfrm>
              <a:off x="2362911" y="858854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68" name="5-Point Star 267"/>
            <p:cNvSpPr/>
            <p:nvPr/>
          </p:nvSpPr>
          <p:spPr>
            <a:xfrm>
              <a:off x="2588323" y="862036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69" name="5-Point Star 268"/>
            <p:cNvSpPr/>
            <p:nvPr/>
          </p:nvSpPr>
          <p:spPr>
            <a:xfrm>
              <a:off x="2813735" y="866807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grpSp>
        <p:nvGrpSpPr>
          <p:cNvPr id="270" name="Group 29"/>
          <p:cNvGrpSpPr>
            <a:grpSpLocks/>
          </p:cNvGrpSpPr>
          <p:nvPr/>
        </p:nvGrpSpPr>
        <p:grpSpPr bwMode="auto">
          <a:xfrm>
            <a:off x="5814283" y="6020230"/>
            <a:ext cx="956713" cy="240606"/>
            <a:chOff x="1908913" y="850900"/>
            <a:chExt cx="1123884" cy="235426"/>
          </a:xfrm>
        </p:grpSpPr>
        <p:sp>
          <p:nvSpPr>
            <p:cNvPr id="271" name="5-Point Star 270"/>
            <p:cNvSpPr/>
            <p:nvPr/>
          </p:nvSpPr>
          <p:spPr>
            <a:xfrm>
              <a:off x="1908913" y="850900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72" name="5-Point Star 271"/>
            <p:cNvSpPr/>
            <p:nvPr/>
          </p:nvSpPr>
          <p:spPr>
            <a:xfrm>
              <a:off x="2142261" y="854081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73" name="5-Point Star 272"/>
            <p:cNvSpPr/>
            <p:nvPr/>
          </p:nvSpPr>
          <p:spPr>
            <a:xfrm>
              <a:off x="2362911" y="858854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74" name="5-Point Star 273"/>
            <p:cNvSpPr/>
            <p:nvPr/>
          </p:nvSpPr>
          <p:spPr>
            <a:xfrm>
              <a:off x="2588323" y="862036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75" name="5-Point Star 274"/>
            <p:cNvSpPr/>
            <p:nvPr/>
          </p:nvSpPr>
          <p:spPr>
            <a:xfrm>
              <a:off x="2813735" y="866807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pic>
        <p:nvPicPr>
          <p:cNvPr id="276" name="Picture 275" descr="peter-cover-img.jpg"/>
          <p:cNvPicPr>
            <a:picLocks noChangeAspect="1"/>
          </p:cNvPicPr>
          <p:nvPr/>
        </p:nvPicPr>
        <p:blipFill>
          <a:blip r:embed="rId2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092" y="6909868"/>
            <a:ext cx="1040897" cy="1453896"/>
          </a:xfrm>
          <a:prstGeom prst="rect">
            <a:avLst/>
          </a:prstGeom>
        </p:spPr>
      </p:pic>
      <p:sp>
        <p:nvSpPr>
          <p:cNvPr id="277" name="TextBox 276"/>
          <p:cNvSpPr txBox="1"/>
          <p:nvPr/>
        </p:nvSpPr>
        <p:spPr>
          <a:xfrm>
            <a:off x="-101759" y="8708718"/>
            <a:ext cx="70840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__________________________________________________________________________________________</a:t>
            </a:r>
            <a:br>
              <a:rPr lang="en-US" sz="1200" dirty="0" smtClean="0"/>
            </a:br>
            <a:endParaRPr lang="en-US" sz="1200" dirty="0"/>
          </a:p>
        </p:txBody>
      </p:sp>
      <p:pic>
        <p:nvPicPr>
          <p:cNvPr id="278" name="Picture 277" descr="peter-cover-img.jpg"/>
          <p:cNvPicPr>
            <a:picLocks noChangeAspect="1"/>
          </p:cNvPicPr>
          <p:nvPr/>
        </p:nvPicPr>
        <p:blipFill>
          <a:blip r:embed="rId2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8608" y="6909868"/>
            <a:ext cx="1040897" cy="1453896"/>
          </a:xfrm>
          <a:prstGeom prst="rect">
            <a:avLst/>
          </a:prstGeom>
        </p:spPr>
      </p:pic>
      <p:pic>
        <p:nvPicPr>
          <p:cNvPr id="279" name="Picture 278" descr="peter-cover-img.jpg"/>
          <p:cNvPicPr>
            <a:picLocks noChangeAspect="1"/>
          </p:cNvPicPr>
          <p:nvPr/>
        </p:nvPicPr>
        <p:blipFill>
          <a:blip r:embed="rId2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6757" y="6909868"/>
            <a:ext cx="1040897" cy="1453896"/>
          </a:xfrm>
          <a:prstGeom prst="rect">
            <a:avLst/>
          </a:prstGeom>
        </p:spPr>
      </p:pic>
      <p:pic>
        <p:nvPicPr>
          <p:cNvPr id="280" name="Picture 279" descr="peter-cover-img.jpg"/>
          <p:cNvPicPr>
            <a:picLocks noChangeAspect="1"/>
          </p:cNvPicPr>
          <p:nvPr/>
        </p:nvPicPr>
        <p:blipFill>
          <a:blip r:embed="rId2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1042" y="6909868"/>
            <a:ext cx="1040897" cy="1453896"/>
          </a:xfrm>
          <a:prstGeom prst="rect">
            <a:avLst/>
          </a:prstGeom>
        </p:spPr>
      </p:pic>
      <p:pic>
        <p:nvPicPr>
          <p:cNvPr id="281" name="Picture 280" descr="peter-cover-img.jpg"/>
          <p:cNvPicPr>
            <a:picLocks noChangeAspect="1"/>
          </p:cNvPicPr>
          <p:nvPr/>
        </p:nvPicPr>
        <p:blipFill>
          <a:blip r:embed="rId2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327" y="6909868"/>
            <a:ext cx="1040897" cy="1453896"/>
          </a:xfrm>
          <a:prstGeom prst="rect">
            <a:avLst/>
          </a:prstGeom>
        </p:spPr>
      </p:pic>
      <p:pic>
        <p:nvPicPr>
          <p:cNvPr id="282" name="Picture 281" descr="peter-cover-img.jpg"/>
          <p:cNvPicPr>
            <a:picLocks noChangeAspect="1"/>
          </p:cNvPicPr>
          <p:nvPr/>
        </p:nvPicPr>
        <p:blipFill>
          <a:blip r:embed="rId2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1512" y="6909868"/>
            <a:ext cx="1040897" cy="1453896"/>
          </a:xfrm>
          <a:prstGeom prst="rect">
            <a:avLst/>
          </a:prstGeom>
        </p:spPr>
      </p:pic>
      <p:grpSp>
        <p:nvGrpSpPr>
          <p:cNvPr id="283" name="Group 29"/>
          <p:cNvGrpSpPr>
            <a:grpSpLocks/>
          </p:cNvGrpSpPr>
          <p:nvPr/>
        </p:nvGrpSpPr>
        <p:grpSpPr bwMode="auto">
          <a:xfrm>
            <a:off x="21008" y="8354388"/>
            <a:ext cx="956713" cy="240606"/>
            <a:chOff x="1908913" y="850900"/>
            <a:chExt cx="1123884" cy="235426"/>
          </a:xfrm>
        </p:grpSpPr>
        <p:sp>
          <p:nvSpPr>
            <p:cNvPr id="284" name="5-Point Star 283"/>
            <p:cNvSpPr/>
            <p:nvPr/>
          </p:nvSpPr>
          <p:spPr>
            <a:xfrm>
              <a:off x="1908913" y="850900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85" name="5-Point Star 284"/>
            <p:cNvSpPr/>
            <p:nvPr/>
          </p:nvSpPr>
          <p:spPr>
            <a:xfrm>
              <a:off x="2142261" y="854081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86" name="5-Point Star 285"/>
            <p:cNvSpPr/>
            <p:nvPr/>
          </p:nvSpPr>
          <p:spPr>
            <a:xfrm>
              <a:off x="2362911" y="858854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87" name="5-Point Star 286"/>
            <p:cNvSpPr/>
            <p:nvPr/>
          </p:nvSpPr>
          <p:spPr>
            <a:xfrm>
              <a:off x="2588323" y="862036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88" name="5-Point Star 287"/>
            <p:cNvSpPr/>
            <p:nvPr/>
          </p:nvSpPr>
          <p:spPr>
            <a:xfrm>
              <a:off x="2813735" y="866807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grpSp>
        <p:nvGrpSpPr>
          <p:cNvPr id="289" name="Group 29"/>
          <p:cNvGrpSpPr>
            <a:grpSpLocks/>
          </p:cNvGrpSpPr>
          <p:nvPr/>
        </p:nvGrpSpPr>
        <p:grpSpPr bwMode="auto">
          <a:xfrm>
            <a:off x="1190698" y="8368515"/>
            <a:ext cx="956713" cy="240606"/>
            <a:chOff x="1908913" y="850900"/>
            <a:chExt cx="1123884" cy="235426"/>
          </a:xfrm>
        </p:grpSpPr>
        <p:sp>
          <p:nvSpPr>
            <p:cNvPr id="290" name="5-Point Star 289"/>
            <p:cNvSpPr/>
            <p:nvPr/>
          </p:nvSpPr>
          <p:spPr>
            <a:xfrm>
              <a:off x="1908913" y="850900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91" name="5-Point Star 290"/>
            <p:cNvSpPr/>
            <p:nvPr/>
          </p:nvSpPr>
          <p:spPr>
            <a:xfrm>
              <a:off x="2142261" y="854081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92" name="5-Point Star 291"/>
            <p:cNvSpPr/>
            <p:nvPr/>
          </p:nvSpPr>
          <p:spPr>
            <a:xfrm>
              <a:off x="2362911" y="858854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93" name="5-Point Star 292"/>
            <p:cNvSpPr/>
            <p:nvPr/>
          </p:nvSpPr>
          <p:spPr>
            <a:xfrm>
              <a:off x="2588323" y="862036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94" name="5-Point Star 293"/>
            <p:cNvSpPr/>
            <p:nvPr/>
          </p:nvSpPr>
          <p:spPr>
            <a:xfrm>
              <a:off x="2813735" y="866807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grpSp>
        <p:nvGrpSpPr>
          <p:cNvPr id="295" name="Group 29"/>
          <p:cNvGrpSpPr>
            <a:grpSpLocks/>
          </p:cNvGrpSpPr>
          <p:nvPr/>
        </p:nvGrpSpPr>
        <p:grpSpPr bwMode="auto">
          <a:xfrm>
            <a:off x="2352027" y="8368455"/>
            <a:ext cx="956713" cy="240606"/>
            <a:chOff x="1908913" y="850900"/>
            <a:chExt cx="1123884" cy="235426"/>
          </a:xfrm>
        </p:grpSpPr>
        <p:sp>
          <p:nvSpPr>
            <p:cNvPr id="296" name="5-Point Star 295"/>
            <p:cNvSpPr/>
            <p:nvPr/>
          </p:nvSpPr>
          <p:spPr>
            <a:xfrm>
              <a:off x="1908913" y="850900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97" name="5-Point Star 296"/>
            <p:cNvSpPr/>
            <p:nvPr/>
          </p:nvSpPr>
          <p:spPr>
            <a:xfrm>
              <a:off x="2142261" y="854081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98" name="5-Point Star 297"/>
            <p:cNvSpPr/>
            <p:nvPr/>
          </p:nvSpPr>
          <p:spPr>
            <a:xfrm>
              <a:off x="2362911" y="858854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99" name="5-Point Star 298"/>
            <p:cNvSpPr/>
            <p:nvPr/>
          </p:nvSpPr>
          <p:spPr>
            <a:xfrm>
              <a:off x="2588323" y="862036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00" name="5-Point Star 299"/>
            <p:cNvSpPr/>
            <p:nvPr/>
          </p:nvSpPr>
          <p:spPr>
            <a:xfrm>
              <a:off x="2813735" y="866807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grpSp>
        <p:nvGrpSpPr>
          <p:cNvPr id="301" name="Group 29"/>
          <p:cNvGrpSpPr>
            <a:grpSpLocks/>
          </p:cNvGrpSpPr>
          <p:nvPr/>
        </p:nvGrpSpPr>
        <p:grpSpPr bwMode="auto">
          <a:xfrm>
            <a:off x="3551664" y="8377598"/>
            <a:ext cx="956713" cy="240606"/>
            <a:chOff x="1908913" y="850900"/>
            <a:chExt cx="1123884" cy="235426"/>
          </a:xfrm>
        </p:grpSpPr>
        <p:sp>
          <p:nvSpPr>
            <p:cNvPr id="302" name="5-Point Star 301"/>
            <p:cNvSpPr/>
            <p:nvPr/>
          </p:nvSpPr>
          <p:spPr>
            <a:xfrm>
              <a:off x="1908913" y="850900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03" name="5-Point Star 302"/>
            <p:cNvSpPr/>
            <p:nvPr/>
          </p:nvSpPr>
          <p:spPr>
            <a:xfrm>
              <a:off x="2142261" y="854081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04" name="5-Point Star 303"/>
            <p:cNvSpPr/>
            <p:nvPr/>
          </p:nvSpPr>
          <p:spPr>
            <a:xfrm>
              <a:off x="2362911" y="858854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05" name="5-Point Star 304"/>
            <p:cNvSpPr/>
            <p:nvPr/>
          </p:nvSpPr>
          <p:spPr>
            <a:xfrm>
              <a:off x="2588323" y="862036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06" name="5-Point Star 305"/>
            <p:cNvSpPr/>
            <p:nvPr/>
          </p:nvSpPr>
          <p:spPr>
            <a:xfrm>
              <a:off x="2813735" y="866807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grpSp>
        <p:nvGrpSpPr>
          <p:cNvPr id="307" name="Group 29"/>
          <p:cNvGrpSpPr>
            <a:grpSpLocks/>
          </p:cNvGrpSpPr>
          <p:nvPr/>
        </p:nvGrpSpPr>
        <p:grpSpPr bwMode="auto">
          <a:xfrm>
            <a:off x="4657537" y="8352517"/>
            <a:ext cx="956713" cy="240606"/>
            <a:chOff x="1908913" y="850900"/>
            <a:chExt cx="1123884" cy="235426"/>
          </a:xfrm>
        </p:grpSpPr>
        <p:sp>
          <p:nvSpPr>
            <p:cNvPr id="308" name="5-Point Star 307"/>
            <p:cNvSpPr/>
            <p:nvPr/>
          </p:nvSpPr>
          <p:spPr>
            <a:xfrm>
              <a:off x="1908913" y="850900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09" name="5-Point Star 308"/>
            <p:cNvSpPr/>
            <p:nvPr/>
          </p:nvSpPr>
          <p:spPr>
            <a:xfrm>
              <a:off x="2142261" y="854081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10" name="5-Point Star 309"/>
            <p:cNvSpPr/>
            <p:nvPr/>
          </p:nvSpPr>
          <p:spPr>
            <a:xfrm>
              <a:off x="2362911" y="858854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11" name="5-Point Star 310"/>
            <p:cNvSpPr/>
            <p:nvPr/>
          </p:nvSpPr>
          <p:spPr>
            <a:xfrm>
              <a:off x="2588323" y="862036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12" name="5-Point Star 311"/>
            <p:cNvSpPr/>
            <p:nvPr/>
          </p:nvSpPr>
          <p:spPr>
            <a:xfrm>
              <a:off x="2813735" y="866807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grpSp>
        <p:nvGrpSpPr>
          <p:cNvPr id="313" name="Group 29"/>
          <p:cNvGrpSpPr>
            <a:grpSpLocks/>
          </p:cNvGrpSpPr>
          <p:nvPr/>
        </p:nvGrpSpPr>
        <p:grpSpPr bwMode="auto">
          <a:xfrm>
            <a:off x="5795686" y="8363256"/>
            <a:ext cx="956713" cy="240606"/>
            <a:chOff x="1908913" y="850900"/>
            <a:chExt cx="1123884" cy="235426"/>
          </a:xfrm>
        </p:grpSpPr>
        <p:sp>
          <p:nvSpPr>
            <p:cNvPr id="314" name="5-Point Star 313"/>
            <p:cNvSpPr/>
            <p:nvPr/>
          </p:nvSpPr>
          <p:spPr>
            <a:xfrm>
              <a:off x="1908913" y="850900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15" name="5-Point Star 314"/>
            <p:cNvSpPr/>
            <p:nvPr/>
          </p:nvSpPr>
          <p:spPr>
            <a:xfrm>
              <a:off x="2142261" y="854081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16" name="5-Point Star 315"/>
            <p:cNvSpPr/>
            <p:nvPr/>
          </p:nvSpPr>
          <p:spPr>
            <a:xfrm>
              <a:off x="2362911" y="858854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17" name="5-Point Star 316"/>
            <p:cNvSpPr/>
            <p:nvPr/>
          </p:nvSpPr>
          <p:spPr>
            <a:xfrm>
              <a:off x="2588323" y="862036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18" name="5-Point Star 317"/>
            <p:cNvSpPr/>
            <p:nvPr/>
          </p:nvSpPr>
          <p:spPr>
            <a:xfrm>
              <a:off x="2813735" y="866807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77173847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Pobre-Ana-moderna.png"/>
          <p:cNvPicPr>
            <a:picLocks noChangeAspect="1"/>
          </p:cNvPicPr>
          <p:nvPr/>
        </p:nvPicPr>
        <p:blipFill>
          <a:blip r:embed="rId2">
            <a:alphaModFix amt="6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350"/>
            <a:ext cx="1040266" cy="1453896"/>
          </a:xfrm>
          <a:prstGeom prst="rect">
            <a:avLst/>
          </a:prstGeom>
        </p:spPr>
      </p:pic>
      <p:pic>
        <p:nvPicPr>
          <p:cNvPr id="5" name="Picture 4" descr="Pobre-Ana-moderna.png"/>
          <p:cNvPicPr>
            <a:picLocks noChangeAspect="1"/>
          </p:cNvPicPr>
          <p:nvPr/>
        </p:nvPicPr>
        <p:blipFill>
          <a:blip r:embed="rId2">
            <a:alphaModFix amt="6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9504" y="8031"/>
            <a:ext cx="1040266" cy="1453896"/>
          </a:xfrm>
          <a:prstGeom prst="rect">
            <a:avLst/>
          </a:prstGeom>
        </p:spPr>
      </p:pic>
      <p:pic>
        <p:nvPicPr>
          <p:cNvPr id="6" name="Picture 5" descr="Pobre-Ana-moderna.png"/>
          <p:cNvPicPr>
            <a:picLocks noChangeAspect="1"/>
          </p:cNvPicPr>
          <p:nvPr/>
        </p:nvPicPr>
        <p:blipFill>
          <a:blip r:embed="rId2">
            <a:alphaModFix amt="6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5835" y="12803"/>
            <a:ext cx="1040266" cy="1453896"/>
          </a:xfrm>
          <a:prstGeom prst="rect">
            <a:avLst/>
          </a:prstGeom>
        </p:spPr>
      </p:pic>
      <p:pic>
        <p:nvPicPr>
          <p:cNvPr id="7" name="Picture 6" descr="Pobre-Ana-moderna.png"/>
          <p:cNvPicPr>
            <a:picLocks noChangeAspect="1"/>
          </p:cNvPicPr>
          <p:nvPr/>
        </p:nvPicPr>
        <p:blipFill>
          <a:blip r:embed="rId2">
            <a:alphaModFix amt="6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5974" y="6735"/>
            <a:ext cx="1040266" cy="1453896"/>
          </a:xfrm>
          <a:prstGeom prst="rect">
            <a:avLst/>
          </a:prstGeom>
        </p:spPr>
      </p:pic>
      <p:pic>
        <p:nvPicPr>
          <p:cNvPr id="8" name="Picture 7" descr="Pobre-Ana-moderna.png"/>
          <p:cNvPicPr>
            <a:picLocks noChangeAspect="1"/>
          </p:cNvPicPr>
          <p:nvPr/>
        </p:nvPicPr>
        <p:blipFill>
          <a:blip r:embed="rId2">
            <a:alphaModFix amt="6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7734" y="6350"/>
            <a:ext cx="1040266" cy="1453896"/>
          </a:xfrm>
          <a:prstGeom prst="rect">
            <a:avLst/>
          </a:prstGeom>
        </p:spPr>
      </p:pic>
      <p:sp>
        <p:nvSpPr>
          <p:cNvPr id="39" name="TextBox 38"/>
          <p:cNvSpPr txBox="1"/>
          <p:nvPr/>
        </p:nvSpPr>
        <p:spPr>
          <a:xfrm>
            <a:off x="-50799" y="1798850"/>
            <a:ext cx="70840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__________________________________________________________________________________________</a:t>
            </a:r>
            <a:br>
              <a:rPr lang="en-US" sz="1200" dirty="0" smtClean="0"/>
            </a:br>
            <a:endParaRPr lang="en-US" sz="1200" dirty="0"/>
          </a:p>
        </p:txBody>
      </p:sp>
      <p:pic>
        <p:nvPicPr>
          <p:cNvPr id="148" name="Picture 147" descr="Pobre-Ana-moderna.png"/>
          <p:cNvPicPr>
            <a:picLocks noChangeAspect="1"/>
          </p:cNvPicPr>
          <p:nvPr/>
        </p:nvPicPr>
        <p:blipFill>
          <a:blip r:embed="rId2">
            <a:alphaModFix amt="6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2344" y="13996"/>
            <a:ext cx="1040266" cy="1453896"/>
          </a:xfrm>
          <a:prstGeom prst="rect">
            <a:avLst/>
          </a:prstGeom>
        </p:spPr>
      </p:pic>
      <p:grpSp>
        <p:nvGrpSpPr>
          <p:cNvPr id="149" name="Group 29"/>
          <p:cNvGrpSpPr>
            <a:grpSpLocks/>
          </p:cNvGrpSpPr>
          <p:nvPr/>
        </p:nvGrpSpPr>
        <p:grpSpPr bwMode="auto">
          <a:xfrm>
            <a:off x="38101" y="1444520"/>
            <a:ext cx="956713" cy="240606"/>
            <a:chOff x="1908913" y="850900"/>
            <a:chExt cx="1123884" cy="235426"/>
          </a:xfrm>
        </p:grpSpPr>
        <p:sp>
          <p:nvSpPr>
            <p:cNvPr id="150" name="5-Point Star 149"/>
            <p:cNvSpPr/>
            <p:nvPr/>
          </p:nvSpPr>
          <p:spPr>
            <a:xfrm>
              <a:off x="1908913" y="850900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51" name="5-Point Star 150"/>
            <p:cNvSpPr/>
            <p:nvPr/>
          </p:nvSpPr>
          <p:spPr>
            <a:xfrm>
              <a:off x="2142261" y="854081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52" name="5-Point Star 151"/>
            <p:cNvSpPr/>
            <p:nvPr/>
          </p:nvSpPr>
          <p:spPr>
            <a:xfrm>
              <a:off x="2362911" y="858854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53" name="5-Point Star 152"/>
            <p:cNvSpPr/>
            <p:nvPr/>
          </p:nvSpPr>
          <p:spPr>
            <a:xfrm>
              <a:off x="2588323" y="862036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54" name="5-Point Star 153"/>
            <p:cNvSpPr/>
            <p:nvPr/>
          </p:nvSpPr>
          <p:spPr>
            <a:xfrm>
              <a:off x="2813735" y="866807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grpSp>
        <p:nvGrpSpPr>
          <p:cNvPr id="155" name="Group 29"/>
          <p:cNvGrpSpPr>
            <a:grpSpLocks/>
          </p:cNvGrpSpPr>
          <p:nvPr/>
        </p:nvGrpSpPr>
        <p:grpSpPr bwMode="auto">
          <a:xfrm>
            <a:off x="1207791" y="1458647"/>
            <a:ext cx="956713" cy="240606"/>
            <a:chOff x="1908913" y="850900"/>
            <a:chExt cx="1123884" cy="235426"/>
          </a:xfrm>
        </p:grpSpPr>
        <p:sp>
          <p:nvSpPr>
            <p:cNvPr id="156" name="5-Point Star 155"/>
            <p:cNvSpPr/>
            <p:nvPr/>
          </p:nvSpPr>
          <p:spPr>
            <a:xfrm>
              <a:off x="1908913" y="850900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57" name="5-Point Star 156"/>
            <p:cNvSpPr/>
            <p:nvPr/>
          </p:nvSpPr>
          <p:spPr>
            <a:xfrm>
              <a:off x="2142261" y="854081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58" name="5-Point Star 157"/>
            <p:cNvSpPr/>
            <p:nvPr/>
          </p:nvSpPr>
          <p:spPr>
            <a:xfrm>
              <a:off x="2362911" y="858854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59" name="5-Point Star 158"/>
            <p:cNvSpPr/>
            <p:nvPr/>
          </p:nvSpPr>
          <p:spPr>
            <a:xfrm>
              <a:off x="2588323" y="862036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60" name="5-Point Star 159"/>
            <p:cNvSpPr/>
            <p:nvPr/>
          </p:nvSpPr>
          <p:spPr>
            <a:xfrm>
              <a:off x="2813735" y="866807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grpSp>
        <p:nvGrpSpPr>
          <p:cNvPr id="161" name="Group 29"/>
          <p:cNvGrpSpPr>
            <a:grpSpLocks/>
          </p:cNvGrpSpPr>
          <p:nvPr/>
        </p:nvGrpSpPr>
        <p:grpSpPr bwMode="auto">
          <a:xfrm>
            <a:off x="2369120" y="1458587"/>
            <a:ext cx="956713" cy="240606"/>
            <a:chOff x="1908913" y="850900"/>
            <a:chExt cx="1123884" cy="235426"/>
          </a:xfrm>
        </p:grpSpPr>
        <p:sp>
          <p:nvSpPr>
            <p:cNvPr id="162" name="5-Point Star 161"/>
            <p:cNvSpPr/>
            <p:nvPr/>
          </p:nvSpPr>
          <p:spPr>
            <a:xfrm>
              <a:off x="1908913" y="850900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63" name="5-Point Star 162"/>
            <p:cNvSpPr/>
            <p:nvPr/>
          </p:nvSpPr>
          <p:spPr>
            <a:xfrm>
              <a:off x="2142261" y="854081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64" name="5-Point Star 163"/>
            <p:cNvSpPr/>
            <p:nvPr/>
          </p:nvSpPr>
          <p:spPr>
            <a:xfrm>
              <a:off x="2362911" y="858854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65" name="5-Point Star 164"/>
            <p:cNvSpPr/>
            <p:nvPr/>
          </p:nvSpPr>
          <p:spPr>
            <a:xfrm>
              <a:off x="2588323" y="862036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66" name="5-Point Star 165"/>
            <p:cNvSpPr/>
            <p:nvPr/>
          </p:nvSpPr>
          <p:spPr>
            <a:xfrm>
              <a:off x="2813735" y="866807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grpSp>
        <p:nvGrpSpPr>
          <p:cNvPr id="167" name="Group 29"/>
          <p:cNvGrpSpPr>
            <a:grpSpLocks/>
          </p:cNvGrpSpPr>
          <p:nvPr/>
        </p:nvGrpSpPr>
        <p:grpSpPr bwMode="auto">
          <a:xfrm>
            <a:off x="3568757" y="1467730"/>
            <a:ext cx="956713" cy="240606"/>
            <a:chOff x="1908913" y="850900"/>
            <a:chExt cx="1123884" cy="235426"/>
          </a:xfrm>
        </p:grpSpPr>
        <p:sp>
          <p:nvSpPr>
            <p:cNvPr id="168" name="5-Point Star 167"/>
            <p:cNvSpPr/>
            <p:nvPr/>
          </p:nvSpPr>
          <p:spPr>
            <a:xfrm>
              <a:off x="1908913" y="850900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69" name="5-Point Star 168"/>
            <p:cNvSpPr/>
            <p:nvPr/>
          </p:nvSpPr>
          <p:spPr>
            <a:xfrm>
              <a:off x="2142261" y="854081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70" name="5-Point Star 169"/>
            <p:cNvSpPr/>
            <p:nvPr/>
          </p:nvSpPr>
          <p:spPr>
            <a:xfrm>
              <a:off x="2362911" y="858854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71" name="5-Point Star 170"/>
            <p:cNvSpPr/>
            <p:nvPr/>
          </p:nvSpPr>
          <p:spPr>
            <a:xfrm>
              <a:off x="2588323" y="862036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72" name="5-Point Star 171"/>
            <p:cNvSpPr/>
            <p:nvPr/>
          </p:nvSpPr>
          <p:spPr>
            <a:xfrm>
              <a:off x="2813735" y="866807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grpSp>
        <p:nvGrpSpPr>
          <p:cNvPr id="173" name="Group 29"/>
          <p:cNvGrpSpPr>
            <a:grpSpLocks/>
          </p:cNvGrpSpPr>
          <p:nvPr/>
        </p:nvGrpSpPr>
        <p:grpSpPr bwMode="auto">
          <a:xfrm>
            <a:off x="4674630" y="1442649"/>
            <a:ext cx="956713" cy="240606"/>
            <a:chOff x="1908913" y="850900"/>
            <a:chExt cx="1123884" cy="235426"/>
          </a:xfrm>
        </p:grpSpPr>
        <p:sp>
          <p:nvSpPr>
            <p:cNvPr id="174" name="5-Point Star 173"/>
            <p:cNvSpPr/>
            <p:nvPr/>
          </p:nvSpPr>
          <p:spPr>
            <a:xfrm>
              <a:off x="1908913" y="850900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75" name="5-Point Star 174"/>
            <p:cNvSpPr/>
            <p:nvPr/>
          </p:nvSpPr>
          <p:spPr>
            <a:xfrm>
              <a:off x="2142261" y="854081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76" name="5-Point Star 175"/>
            <p:cNvSpPr/>
            <p:nvPr/>
          </p:nvSpPr>
          <p:spPr>
            <a:xfrm>
              <a:off x="2362911" y="858854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77" name="5-Point Star 176"/>
            <p:cNvSpPr/>
            <p:nvPr/>
          </p:nvSpPr>
          <p:spPr>
            <a:xfrm>
              <a:off x="2588323" y="862036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78" name="5-Point Star 177"/>
            <p:cNvSpPr/>
            <p:nvPr/>
          </p:nvSpPr>
          <p:spPr>
            <a:xfrm>
              <a:off x="2813735" y="866807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grpSp>
        <p:nvGrpSpPr>
          <p:cNvPr id="179" name="Group 29"/>
          <p:cNvGrpSpPr>
            <a:grpSpLocks/>
          </p:cNvGrpSpPr>
          <p:nvPr/>
        </p:nvGrpSpPr>
        <p:grpSpPr bwMode="auto">
          <a:xfrm>
            <a:off x="5812779" y="1453388"/>
            <a:ext cx="956713" cy="240606"/>
            <a:chOff x="1908913" y="850900"/>
            <a:chExt cx="1123884" cy="235426"/>
          </a:xfrm>
        </p:grpSpPr>
        <p:sp>
          <p:nvSpPr>
            <p:cNvPr id="180" name="5-Point Star 179"/>
            <p:cNvSpPr/>
            <p:nvPr/>
          </p:nvSpPr>
          <p:spPr>
            <a:xfrm>
              <a:off x="1908913" y="850900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81" name="5-Point Star 180"/>
            <p:cNvSpPr/>
            <p:nvPr/>
          </p:nvSpPr>
          <p:spPr>
            <a:xfrm>
              <a:off x="2142261" y="854081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82" name="5-Point Star 181"/>
            <p:cNvSpPr/>
            <p:nvPr/>
          </p:nvSpPr>
          <p:spPr>
            <a:xfrm>
              <a:off x="2362911" y="858854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83" name="5-Point Star 182"/>
            <p:cNvSpPr/>
            <p:nvPr/>
          </p:nvSpPr>
          <p:spPr>
            <a:xfrm>
              <a:off x="2588323" y="862036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84" name="5-Point Star 183"/>
            <p:cNvSpPr/>
            <p:nvPr/>
          </p:nvSpPr>
          <p:spPr>
            <a:xfrm>
              <a:off x="2813735" y="866807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pic>
        <p:nvPicPr>
          <p:cNvPr id="185" name="Picture 184" descr="Pobre-Ana-moderna.png"/>
          <p:cNvPicPr>
            <a:picLocks noChangeAspect="1"/>
          </p:cNvPicPr>
          <p:nvPr/>
        </p:nvPicPr>
        <p:blipFill>
          <a:blip r:embed="rId2">
            <a:alphaModFix amt="6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67" y="2182260"/>
            <a:ext cx="1040266" cy="1453896"/>
          </a:xfrm>
          <a:prstGeom prst="rect">
            <a:avLst/>
          </a:prstGeom>
        </p:spPr>
      </p:pic>
      <p:pic>
        <p:nvPicPr>
          <p:cNvPr id="186" name="Picture 185" descr="Pobre-Ana-moderna.png"/>
          <p:cNvPicPr>
            <a:picLocks noChangeAspect="1"/>
          </p:cNvPicPr>
          <p:nvPr/>
        </p:nvPicPr>
        <p:blipFill>
          <a:blip r:embed="rId2">
            <a:alphaModFix amt="6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0571" y="2183941"/>
            <a:ext cx="1040266" cy="1453896"/>
          </a:xfrm>
          <a:prstGeom prst="rect">
            <a:avLst/>
          </a:prstGeom>
        </p:spPr>
      </p:pic>
      <p:pic>
        <p:nvPicPr>
          <p:cNvPr id="187" name="Picture 186" descr="Pobre-Ana-moderna.png"/>
          <p:cNvPicPr>
            <a:picLocks noChangeAspect="1"/>
          </p:cNvPicPr>
          <p:nvPr/>
        </p:nvPicPr>
        <p:blipFill>
          <a:blip r:embed="rId2">
            <a:alphaModFix amt="6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6902" y="2188713"/>
            <a:ext cx="1040266" cy="1453896"/>
          </a:xfrm>
          <a:prstGeom prst="rect">
            <a:avLst/>
          </a:prstGeom>
        </p:spPr>
      </p:pic>
      <p:pic>
        <p:nvPicPr>
          <p:cNvPr id="188" name="Picture 187" descr="Pobre-Ana-moderna.png"/>
          <p:cNvPicPr>
            <a:picLocks noChangeAspect="1"/>
          </p:cNvPicPr>
          <p:nvPr/>
        </p:nvPicPr>
        <p:blipFill>
          <a:blip r:embed="rId2">
            <a:alphaModFix amt="6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7041" y="2182645"/>
            <a:ext cx="1040266" cy="1453896"/>
          </a:xfrm>
          <a:prstGeom prst="rect">
            <a:avLst/>
          </a:prstGeom>
        </p:spPr>
      </p:pic>
      <p:pic>
        <p:nvPicPr>
          <p:cNvPr id="189" name="Picture 188" descr="Pobre-Ana-moderna.png"/>
          <p:cNvPicPr>
            <a:picLocks noChangeAspect="1"/>
          </p:cNvPicPr>
          <p:nvPr/>
        </p:nvPicPr>
        <p:blipFill>
          <a:blip r:embed="rId2">
            <a:alphaModFix amt="6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8801" y="2182260"/>
            <a:ext cx="1040266" cy="1453896"/>
          </a:xfrm>
          <a:prstGeom prst="rect">
            <a:avLst/>
          </a:prstGeom>
        </p:spPr>
      </p:pic>
      <p:sp>
        <p:nvSpPr>
          <p:cNvPr id="190" name="TextBox 189"/>
          <p:cNvSpPr txBox="1"/>
          <p:nvPr/>
        </p:nvSpPr>
        <p:spPr>
          <a:xfrm>
            <a:off x="-29732" y="3974760"/>
            <a:ext cx="70840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__________________________________________________________________________________________</a:t>
            </a:r>
            <a:br>
              <a:rPr lang="en-US" sz="1200" dirty="0" smtClean="0"/>
            </a:br>
            <a:endParaRPr lang="en-US" sz="1200" dirty="0"/>
          </a:p>
        </p:txBody>
      </p:sp>
      <p:sp>
        <p:nvSpPr>
          <p:cNvPr id="191" name="TextBox 190"/>
          <p:cNvSpPr txBox="1"/>
          <p:nvPr/>
        </p:nvSpPr>
        <p:spPr>
          <a:xfrm>
            <a:off x="16375" y="11031466"/>
            <a:ext cx="70840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__________________________________________________________________________________________</a:t>
            </a:r>
            <a:br>
              <a:rPr lang="en-US" sz="1200" dirty="0" smtClean="0"/>
            </a:br>
            <a:endParaRPr lang="en-US" sz="1200" dirty="0"/>
          </a:p>
        </p:txBody>
      </p:sp>
      <p:pic>
        <p:nvPicPr>
          <p:cNvPr id="192" name="Picture 191" descr="Pobre-Ana-moderna.png"/>
          <p:cNvPicPr>
            <a:picLocks noChangeAspect="1"/>
          </p:cNvPicPr>
          <p:nvPr/>
        </p:nvPicPr>
        <p:blipFill>
          <a:blip r:embed="rId2">
            <a:alphaModFix amt="6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3411" y="2189906"/>
            <a:ext cx="1040266" cy="1453896"/>
          </a:xfrm>
          <a:prstGeom prst="rect">
            <a:avLst/>
          </a:prstGeom>
        </p:spPr>
      </p:pic>
      <p:grpSp>
        <p:nvGrpSpPr>
          <p:cNvPr id="193" name="Group 29"/>
          <p:cNvGrpSpPr>
            <a:grpSpLocks/>
          </p:cNvGrpSpPr>
          <p:nvPr/>
        </p:nvGrpSpPr>
        <p:grpSpPr bwMode="auto">
          <a:xfrm>
            <a:off x="59168" y="3620430"/>
            <a:ext cx="956713" cy="240606"/>
            <a:chOff x="1908913" y="850900"/>
            <a:chExt cx="1123884" cy="235426"/>
          </a:xfrm>
        </p:grpSpPr>
        <p:sp>
          <p:nvSpPr>
            <p:cNvPr id="194" name="5-Point Star 193"/>
            <p:cNvSpPr/>
            <p:nvPr/>
          </p:nvSpPr>
          <p:spPr>
            <a:xfrm>
              <a:off x="1908913" y="850900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95" name="5-Point Star 194"/>
            <p:cNvSpPr/>
            <p:nvPr/>
          </p:nvSpPr>
          <p:spPr>
            <a:xfrm>
              <a:off x="2142261" y="854081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96" name="5-Point Star 195"/>
            <p:cNvSpPr/>
            <p:nvPr/>
          </p:nvSpPr>
          <p:spPr>
            <a:xfrm>
              <a:off x="2362911" y="858854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97" name="5-Point Star 196"/>
            <p:cNvSpPr/>
            <p:nvPr/>
          </p:nvSpPr>
          <p:spPr>
            <a:xfrm>
              <a:off x="2588323" y="862036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98" name="5-Point Star 197"/>
            <p:cNvSpPr/>
            <p:nvPr/>
          </p:nvSpPr>
          <p:spPr>
            <a:xfrm>
              <a:off x="2813735" y="866807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grpSp>
        <p:nvGrpSpPr>
          <p:cNvPr id="199" name="Group 29"/>
          <p:cNvGrpSpPr>
            <a:grpSpLocks/>
          </p:cNvGrpSpPr>
          <p:nvPr/>
        </p:nvGrpSpPr>
        <p:grpSpPr bwMode="auto">
          <a:xfrm>
            <a:off x="1228858" y="3634557"/>
            <a:ext cx="956713" cy="240606"/>
            <a:chOff x="1908913" y="850900"/>
            <a:chExt cx="1123884" cy="235426"/>
          </a:xfrm>
        </p:grpSpPr>
        <p:sp>
          <p:nvSpPr>
            <p:cNvPr id="200" name="5-Point Star 199"/>
            <p:cNvSpPr/>
            <p:nvPr/>
          </p:nvSpPr>
          <p:spPr>
            <a:xfrm>
              <a:off x="1908913" y="850900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01" name="5-Point Star 200"/>
            <p:cNvSpPr/>
            <p:nvPr/>
          </p:nvSpPr>
          <p:spPr>
            <a:xfrm>
              <a:off x="2142261" y="854081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02" name="5-Point Star 201"/>
            <p:cNvSpPr/>
            <p:nvPr/>
          </p:nvSpPr>
          <p:spPr>
            <a:xfrm>
              <a:off x="2362911" y="858854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03" name="5-Point Star 202"/>
            <p:cNvSpPr/>
            <p:nvPr/>
          </p:nvSpPr>
          <p:spPr>
            <a:xfrm>
              <a:off x="2588323" y="862036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04" name="5-Point Star 203"/>
            <p:cNvSpPr/>
            <p:nvPr/>
          </p:nvSpPr>
          <p:spPr>
            <a:xfrm>
              <a:off x="2813735" y="866807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grpSp>
        <p:nvGrpSpPr>
          <p:cNvPr id="205" name="Group 29"/>
          <p:cNvGrpSpPr>
            <a:grpSpLocks/>
          </p:cNvGrpSpPr>
          <p:nvPr/>
        </p:nvGrpSpPr>
        <p:grpSpPr bwMode="auto">
          <a:xfrm>
            <a:off x="2390187" y="3634497"/>
            <a:ext cx="956713" cy="240606"/>
            <a:chOff x="1908913" y="850900"/>
            <a:chExt cx="1123884" cy="235426"/>
          </a:xfrm>
        </p:grpSpPr>
        <p:sp>
          <p:nvSpPr>
            <p:cNvPr id="206" name="5-Point Star 205"/>
            <p:cNvSpPr/>
            <p:nvPr/>
          </p:nvSpPr>
          <p:spPr>
            <a:xfrm>
              <a:off x="1908913" y="850900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07" name="5-Point Star 206"/>
            <p:cNvSpPr/>
            <p:nvPr/>
          </p:nvSpPr>
          <p:spPr>
            <a:xfrm>
              <a:off x="2142261" y="854081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08" name="5-Point Star 207"/>
            <p:cNvSpPr/>
            <p:nvPr/>
          </p:nvSpPr>
          <p:spPr>
            <a:xfrm>
              <a:off x="2362911" y="858854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09" name="5-Point Star 208"/>
            <p:cNvSpPr/>
            <p:nvPr/>
          </p:nvSpPr>
          <p:spPr>
            <a:xfrm>
              <a:off x="2588323" y="862036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10" name="5-Point Star 209"/>
            <p:cNvSpPr/>
            <p:nvPr/>
          </p:nvSpPr>
          <p:spPr>
            <a:xfrm>
              <a:off x="2813735" y="866807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grpSp>
        <p:nvGrpSpPr>
          <p:cNvPr id="211" name="Group 29"/>
          <p:cNvGrpSpPr>
            <a:grpSpLocks/>
          </p:cNvGrpSpPr>
          <p:nvPr/>
        </p:nvGrpSpPr>
        <p:grpSpPr bwMode="auto">
          <a:xfrm>
            <a:off x="3589824" y="3643640"/>
            <a:ext cx="956713" cy="240606"/>
            <a:chOff x="1908913" y="850900"/>
            <a:chExt cx="1123884" cy="235426"/>
          </a:xfrm>
        </p:grpSpPr>
        <p:sp>
          <p:nvSpPr>
            <p:cNvPr id="212" name="5-Point Star 211"/>
            <p:cNvSpPr/>
            <p:nvPr/>
          </p:nvSpPr>
          <p:spPr>
            <a:xfrm>
              <a:off x="1908913" y="850900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13" name="5-Point Star 212"/>
            <p:cNvSpPr/>
            <p:nvPr/>
          </p:nvSpPr>
          <p:spPr>
            <a:xfrm>
              <a:off x="2142261" y="854081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14" name="5-Point Star 213"/>
            <p:cNvSpPr/>
            <p:nvPr/>
          </p:nvSpPr>
          <p:spPr>
            <a:xfrm>
              <a:off x="2362911" y="858854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15" name="5-Point Star 214"/>
            <p:cNvSpPr/>
            <p:nvPr/>
          </p:nvSpPr>
          <p:spPr>
            <a:xfrm>
              <a:off x="2588323" y="862036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16" name="5-Point Star 215"/>
            <p:cNvSpPr/>
            <p:nvPr/>
          </p:nvSpPr>
          <p:spPr>
            <a:xfrm>
              <a:off x="2813735" y="866807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grpSp>
        <p:nvGrpSpPr>
          <p:cNvPr id="217" name="Group 29"/>
          <p:cNvGrpSpPr>
            <a:grpSpLocks/>
          </p:cNvGrpSpPr>
          <p:nvPr/>
        </p:nvGrpSpPr>
        <p:grpSpPr bwMode="auto">
          <a:xfrm>
            <a:off x="4695697" y="3618559"/>
            <a:ext cx="956713" cy="240606"/>
            <a:chOff x="1908913" y="850900"/>
            <a:chExt cx="1123884" cy="235426"/>
          </a:xfrm>
        </p:grpSpPr>
        <p:sp>
          <p:nvSpPr>
            <p:cNvPr id="218" name="5-Point Star 217"/>
            <p:cNvSpPr/>
            <p:nvPr/>
          </p:nvSpPr>
          <p:spPr>
            <a:xfrm>
              <a:off x="1908913" y="850900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19" name="5-Point Star 218"/>
            <p:cNvSpPr/>
            <p:nvPr/>
          </p:nvSpPr>
          <p:spPr>
            <a:xfrm>
              <a:off x="2142261" y="854081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20" name="5-Point Star 219"/>
            <p:cNvSpPr/>
            <p:nvPr/>
          </p:nvSpPr>
          <p:spPr>
            <a:xfrm>
              <a:off x="2362911" y="858854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21" name="5-Point Star 220"/>
            <p:cNvSpPr/>
            <p:nvPr/>
          </p:nvSpPr>
          <p:spPr>
            <a:xfrm>
              <a:off x="2588323" y="862036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22" name="5-Point Star 221"/>
            <p:cNvSpPr/>
            <p:nvPr/>
          </p:nvSpPr>
          <p:spPr>
            <a:xfrm>
              <a:off x="2813735" y="866807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grpSp>
        <p:nvGrpSpPr>
          <p:cNvPr id="223" name="Group 29"/>
          <p:cNvGrpSpPr>
            <a:grpSpLocks/>
          </p:cNvGrpSpPr>
          <p:nvPr/>
        </p:nvGrpSpPr>
        <p:grpSpPr bwMode="auto">
          <a:xfrm>
            <a:off x="5833846" y="3629298"/>
            <a:ext cx="956713" cy="240606"/>
            <a:chOff x="1908913" y="850900"/>
            <a:chExt cx="1123884" cy="235426"/>
          </a:xfrm>
        </p:grpSpPr>
        <p:sp>
          <p:nvSpPr>
            <p:cNvPr id="224" name="5-Point Star 223"/>
            <p:cNvSpPr/>
            <p:nvPr/>
          </p:nvSpPr>
          <p:spPr>
            <a:xfrm>
              <a:off x="1908913" y="850900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25" name="5-Point Star 224"/>
            <p:cNvSpPr/>
            <p:nvPr/>
          </p:nvSpPr>
          <p:spPr>
            <a:xfrm>
              <a:off x="2142261" y="854081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26" name="5-Point Star 225"/>
            <p:cNvSpPr/>
            <p:nvPr/>
          </p:nvSpPr>
          <p:spPr>
            <a:xfrm>
              <a:off x="2362911" y="858854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27" name="5-Point Star 226"/>
            <p:cNvSpPr/>
            <p:nvPr/>
          </p:nvSpPr>
          <p:spPr>
            <a:xfrm>
              <a:off x="2588323" y="862036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28" name="5-Point Star 227"/>
            <p:cNvSpPr/>
            <p:nvPr/>
          </p:nvSpPr>
          <p:spPr>
            <a:xfrm>
              <a:off x="2813735" y="866807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pic>
        <p:nvPicPr>
          <p:cNvPr id="229" name="Picture 228" descr="Pobre-Ana-moderna.png"/>
          <p:cNvPicPr>
            <a:picLocks noChangeAspect="1"/>
          </p:cNvPicPr>
          <p:nvPr/>
        </p:nvPicPr>
        <p:blipFill>
          <a:blip r:embed="rId2">
            <a:alphaModFix amt="6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53772"/>
            <a:ext cx="1040266" cy="1453896"/>
          </a:xfrm>
          <a:prstGeom prst="rect">
            <a:avLst/>
          </a:prstGeom>
        </p:spPr>
      </p:pic>
      <p:pic>
        <p:nvPicPr>
          <p:cNvPr id="230" name="Picture 229" descr="Pobre-Ana-moderna.png"/>
          <p:cNvPicPr>
            <a:picLocks noChangeAspect="1"/>
          </p:cNvPicPr>
          <p:nvPr/>
        </p:nvPicPr>
        <p:blipFill>
          <a:blip r:embed="rId2">
            <a:alphaModFix amt="6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9504" y="4355453"/>
            <a:ext cx="1040266" cy="1453896"/>
          </a:xfrm>
          <a:prstGeom prst="rect">
            <a:avLst/>
          </a:prstGeom>
        </p:spPr>
      </p:pic>
      <p:pic>
        <p:nvPicPr>
          <p:cNvPr id="231" name="Picture 230" descr="Pobre-Ana-moderna.png"/>
          <p:cNvPicPr>
            <a:picLocks noChangeAspect="1"/>
          </p:cNvPicPr>
          <p:nvPr/>
        </p:nvPicPr>
        <p:blipFill>
          <a:blip r:embed="rId2">
            <a:alphaModFix amt="6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5835" y="4360225"/>
            <a:ext cx="1040266" cy="1453896"/>
          </a:xfrm>
          <a:prstGeom prst="rect">
            <a:avLst/>
          </a:prstGeom>
        </p:spPr>
      </p:pic>
      <p:pic>
        <p:nvPicPr>
          <p:cNvPr id="232" name="Picture 231" descr="Pobre-Ana-moderna.png"/>
          <p:cNvPicPr>
            <a:picLocks noChangeAspect="1"/>
          </p:cNvPicPr>
          <p:nvPr/>
        </p:nvPicPr>
        <p:blipFill>
          <a:blip r:embed="rId2">
            <a:alphaModFix amt="6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5974" y="4354157"/>
            <a:ext cx="1040266" cy="1453896"/>
          </a:xfrm>
          <a:prstGeom prst="rect">
            <a:avLst/>
          </a:prstGeom>
        </p:spPr>
      </p:pic>
      <p:pic>
        <p:nvPicPr>
          <p:cNvPr id="233" name="Picture 232" descr="Pobre-Ana-moderna.png"/>
          <p:cNvPicPr>
            <a:picLocks noChangeAspect="1"/>
          </p:cNvPicPr>
          <p:nvPr/>
        </p:nvPicPr>
        <p:blipFill>
          <a:blip r:embed="rId2">
            <a:alphaModFix amt="6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7734" y="4353772"/>
            <a:ext cx="1040266" cy="1453896"/>
          </a:xfrm>
          <a:prstGeom prst="rect">
            <a:avLst/>
          </a:prstGeom>
        </p:spPr>
      </p:pic>
      <p:sp>
        <p:nvSpPr>
          <p:cNvPr id="234" name="TextBox 233"/>
          <p:cNvSpPr txBox="1"/>
          <p:nvPr/>
        </p:nvSpPr>
        <p:spPr>
          <a:xfrm>
            <a:off x="-50799" y="6146272"/>
            <a:ext cx="70840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__________________________________________________________________________________________</a:t>
            </a:r>
            <a:br>
              <a:rPr lang="en-US" sz="1200" dirty="0" smtClean="0"/>
            </a:br>
            <a:endParaRPr lang="en-US" sz="1200" dirty="0"/>
          </a:p>
        </p:txBody>
      </p:sp>
      <p:sp>
        <p:nvSpPr>
          <p:cNvPr id="235" name="TextBox 234"/>
          <p:cNvSpPr txBox="1"/>
          <p:nvPr/>
        </p:nvSpPr>
        <p:spPr>
          <a:xfrm>
            <a:off x="-4692" y="13279178"/>
            <a:ext cx="70840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__________________________________________________________________________________________</a:t>
            </a:r>
            <a:br>
              <a:rPr lang="en-US" sz="1200" dirty="0" smtClean="0"/>
            </a:br>
            <a:endParaRPr lang="en-US" sz="1200" dirty="0"/>
          </a:p>
        </p:txBody>
      </p:sp>
      <p:pic>
        <p:nvPicPr>
          <p:cNvPr id="236" name="Picture 235" descr="Pobre-Ana-moderna.png"/>
          <p:cNvPicPr>
            <a:picLocks noChangeAspect="1"/>
          </p:cNvPicPr>
          <p:nvPr/>
        </p:nvPicPr>
        <p:blipFill>
          <a:blip r:embed="rId2">
            <a:alphaModFix amt="6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2344" y="4361418"/>
            <a:ext cx="1040266" cy="1453896"/>
          </a:xfrm>
          <a:prstGeom prst="rect">
            <a:avLst/>
          </a:prstGeom>
        </p:spPr>
      </p:pic>
      <p:grpSp>
        <p:nvGrpSpPr>
          <p:cNvPr id="237" name="Group 29"/>
          <p:cNvGrpSpPr>
            <a:grpSpLocks/>
          </p:cNvGrpSpPr>
          <p:nvPr/>
        </p:nvGrpSpPr>
        <p:grpSpPr bwMode="auto">
          <a:xfrm>
            <a:off x="38101" y="5791942"/>
            <a:ext cx="956713" cy="240606"/>
            <a:chOff x="1908913" y="850900"/>
            <a:chExt cx="1123884" cy="235426"/>
          </a:xfrm>
        </p:grpSpPr>
        <p:sp>
          <p:nvSpPr>
            <p:cNvPr id="238" name="5-Point Star 237"/>
            <p:cNvSpPr/>
            <p:nvPr/>
          </p:nvSpPr>
          <p:spPr>
            <a:xfrm>
              <a:off x="1908913" y="850900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39" name="5-Point Star 238"/>
            <p:cNvSpPr/>
            <p:nvPr/>
          </p:nvSpPr>
          <p:spPr>
            <a:xfrm>
              <a:off x="2142261" y="854081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40" name="5-Point Star 239"/>
            <p:cNvSpPr/>
            <p:nvPr/>
          </p:nvSpPr>
          <p:spPr>
            <a:xfrm>
              <a:off x="2362911" y="858854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41" name="5-Point Star 240"/>
            <p:cNvSpPr/>
            <p:nvPr/>
          </p:nvSpPr>
          <p:spPr>
            <a:xfrm>
              <a:off x="2588323" y="862036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42" name="5-Point Star 241"/>
            <p:cNvSpPr/>
            <p:nvPr/>
          </p:nvSpPr>
          <p:spPr>
            <a:xfrm>
              <a:off x="2813735" y="866807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grpSp>
        <p:nvGrpSpPr>
          <p:cNvPr id="243" name="Group 29"/>
          <p:cNvGrpSpPr>
            <a:grpSpLocks/>
          </p:cNvGrpSpPr>
          <p:nvPr/>
        </p:nvGrpSpPr>
        <p:grpSpPr bwMode="auto">
          <a:xfrm>
            <a:off x="1207791" y="5806069"/>
            <a:ext cx="956713" cy="240606"/>
            <a:chOff x="1908913" y="850900"/>
            <a:chExt cx="1123884" cy="235426"/>
          </a:xfrm>
        </p:grpSpPr>
        <p:sp>
          <p:nvSpPr>
            <p:cNvPr id="244" name="5-Point Star 243"/>
            <p:cNvSpPr/>
            <p:nvPr/>
          </p:nvSpPr>
          <p:spPr>
            <a:xfrm>
              <a:off x="1908913" y="850900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45" name="5-Point Star 244"/>
            <p:cNvSpPr/>
            <p:nvPr/>
          </p:nvSpPr>
          <p:spPr>
            <a:xfrm>
              <a:off x="2142261" y="854081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46" name="5-Point Star 245"/>
            <p:cNvSpPr/>
            <p:nvPr/>
          </p:nvSpPr>
          <p:spPr>
            <a:xfrm>
              <a:off x="2362911" y="858854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47" name="5-Point Star 246"/>
            <p:cNvSpPr/>
            <p:nvPr/>
          </p:nvSpPr>
          <p:spPr>
            <a:xfrm>
              <a:off x="2588323" y="862036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48" name="5-Point Star 247"/>
            <p:cNvSpPr/>
            <p:nvPr/>
          </p:nvSpPr>
          <p:spPr>
            <a:xfrm>
              <a:off x="2813735" y="866807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grpSp>
        <p:nvGrpSpPr>
          <p:cNvPr id="249" name="Group 29"/>
          <p:cNvGrpSpPr>
            <a:grpSpLocks/>
          </p:cNvGrpSpPr>
          <p:nvPr/>
        </p:nvGrpSpPr>
        <p:grpSpPr bwMode="auto">
          <a:xfrm>
            <a:off x="2369120" y="5806009"/>
            <a:ext cx="956713" cy="240606"/>
            <a:chOff x="1908913" y="850900"/>
            <a:chExt cx="1123884" cy="235426"/>
          </a:xfrm>
        </p:grpSpPr>
        <p:sp>
          <p:nvSpPr>
            <p:cNvPr id="250" name="5-Point Star 249"/>
            <p:cNvSpPr/>
            <p:nvPr/>
          </p:nvSpPr>
          <p:spPr>
            <a:xfrm>
              <a:off x="1908913" y="850900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51" name="5-Point Star 250"/>
            <p:cNvSpPr/>
            <p:nvPr/>
          </p:nvSpPr>
          <p:spPr>
            <a:xfrm>
              <a:off x="2142261" y="854081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52" name="5-Point Star 251"/>
            <p:cNvSpPr/>
            <p:nvPr/>
          </p:nvSpPr>
          <p:spPr>
            <a:xfrm>
              <a:off x="2362911" y="858854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53" name="5-Point Star 252"/>
            <p:cNvSpPr/>
            <p:nvPr/>
          </p:nvSpPr>
          <p:spPr>
            <a:xfrm>
              <a:off x="2588323" y="862036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54" name="5-Point Star 253"/>
            <p:cNvSpPr/>
            <p:nvPr/>
          </p:nvSpPr>
          <p:spPr>
            <a:xfrm>
              <a:off x="2813735" y="866807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grpSp>
        <p:nvGrpSpPr>
          <p:cNvPr id="255" name="Group 29"/>
          <p:cNvGrpSpPr>
            <a:grpSpLocks/>
          </p:cNvGrpSpPr>
          <p:nvPr/>
        </p:nvGrpSpPr>
        <p:grpSpPr bwMode="auto">
          <a:xfrm>
            <a:off x="3568757" y="5815152"/>
            <a:ext cx="956713" cy="240606"/>
            <a:chOff x="1908913" y="850900"/>
            <a:chExt cx="1123884" cy="235426"/>
          </a:xfrm>
        </p:grpSpPr>
        <p:sp>
          <p:nvSpPr>
            <p:cNvPr id="256" name="5-Point Star 255"/>
            <p:cNvSpPr/>
            <p:nvPr/>
          </p:nvSpPr>
          <p:spPr>
            <a:xfrm>
              <a:off x="1908913" y="850900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57" name="5-Point Star 256"/>
            <p:cNvSpPr/>
            <p:nvPr/>
          </p:nvSpPr>
          <p:spPr>
            <a:xfrm>
              <a:off x="2142261" y="854081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58" name="5-Point Star 257"/>
            <p:cNvSpPr/>
            <p:nvPr/>
          </p:nvSpPr>
          <p:spPr>
            <a:xfrm>
              <a:off x="2362911" y="858854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59" name="5-Point Star 258"/>
            <p:cNvSpPr/>
            <p:nvPr/>
          </p:nvSpPr>
          <p:spPr>
            <a:xfrm>
              <a:off x="2588323" y="862036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60" name="5-Point Star 259"/>
            <p:cNvSpPr/>
            <p:nvPr/>
          </p:nvSpPr>
          <p:spPr>
            <a:xfrm>
              <a:off x="2813735" y="866807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grpSp>
        <p:nvGrpSpPr>
          <p:cNvPr id="261" name="Group 29"/>
          <p:cNvGrpSpPr>
            <a:grpSpLocks/>
          </p:cNvGrpSpPr>
          <p:nvPr/>
        </p:nvGrpSpPr>
        <p:grpSpPr bwMode="auto">
          <a:xfrm>
            <a:off x="4674630" y="5790071"/>
            <a:ext cx="956713" cy="240606"/>
            <a:chOff x="1908913" y="850900"/>
            <a:chExt cx="1123884" cy="235426"/>
          </a:xfrm>
        </p:grpSpPr>
        <p:sp>
          <p:nvSpPr>
            <p:cNvPr id="262" name="5-Point Star 261"/>
            <p:cNvSpPr/>
            <p:nvPr/>
          </p:nvSpPr>
          <p:spPr>
            <a:xfrm>
              <a:off x="1908913" y="850900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63" name="5-Point Star 262"/>
            <p:cNvSpPr/>
            <p:nvPr/>
          </p:nvSpPr>
          <p:spPr>
            <a:xfrm>
              <a:off x="2142261" y="854081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64" name="5-Point Star 263"/>
            <p:cNvSpPr/>
            <p:nvPr/>
          </p:nvSpPr>
          <p:spPr>
            <a:xfrm>
              <a:off x="2362911" y="858854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65" name="5-Point Star 264"/>
            <p:cNvSpPr/>
            <p:nvPr/>
          </p:nvSpPr>
          <p:spPr>
            <a:xfrm>
              <a:off x="2588323" y="862036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66" name="5-Point Star 265"/>
            <p:cNvSpPr/>
            <p:nvPr/>
          </p:nvSpPr>
          <p:spPr>
            <a:xfrm>
              <a:off x="2813735" y="866807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grpSp>
        <p:nvGrpSpPr>
          <p:cNvPr id="267" name="Group 29"/>
          <p:cNvGrpSpPr>
            <a:grpSpLocks/>
          </p:cNvGrpSpPr>
          <p:nvPr/>
        </p:nvGrpSpPr>
        <p:grpSpPr bwMode="auto">
          <a:xfrm>
            <a:off x="5812779" y="5800810"/>
            <a:ext cx="956713" cy="240606"/>
            <a:chOff x="1908913" y="850900"/>
            <a:chExt cx="1123884" cy="235426"/>
          </a:xfrm>
        </p:grpSpPr>
        <p:sp>
          <p:nvSpPr>
            <p:cNvPr id="268" name="5-Point Star 267"/>
            <p:cNvSpPr/>
            <p:nvPr/>
          </p:nvSpPr>
          <p:spPr>
            <a:xfrm>
              <a:off x="1908913" y="850900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69" name="5-Point Star 268"/>
            <p:cNvSpPr/>
            <p:nvPr/>
          </p:nvSpPr>
          <p:spPr>
            <a:xfrm>
              <a:off x="2142261" y="854081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70" name="5-Point Star 269"/>
            <p:cNvSpPr/>
            <p:nvPr/>
          </p:nvSpPr>
          <p:spPr>
            <a:xfrm>
              <a:off x="2362911" y="858854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71" name="5-Point Star 270"/>
            <p:cNvSpPr/>
            <p:nvPr/>
          </p:nvSpPr>
          <p:spPr>
            <a:xfrm>
              <a:off x="2588323" y="862036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72" name="5-Point Star 271"/>
            <p:cNvSpPr/>
            <p:nvPr/>
          </p:nvSpPr>
          <p:spPr>
            <a:xfrm>
              <a:off x="2813735" y="866807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pic>
        <p:nvPicPr>
          <p:cNvPr id="273" name="Picture 272" descr="Pobre-Ana-moderna.png"/>
          <p:cNvPicPr>
            <a:picLocks noChangeAspect="1"/>
          </p:cNvPicPr>
          <p:nvPr/>
        </p:nvPicPr>
        <p:blipFill>
          <a:blip r:embed="rId2">
            <a:alphaModFix amt="6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54" y="6508885"/>
            <a:ext cx="1040266" cy="1453896"/>
          </a:xfrm>
          <a:prstGeom prst="rect">
            <a:avLst/>
          </a:prstGeom>
        </p:spPr>
      </p:pic>
      <p:pic>
        <p:nvPicPr>
          <p:cNvPr id="274" name="Picture 273" descr="Pobre-Ana-moderna.png"/>
          <p:cNvPicPr>
            <a:picLocks noChangeAspect="1"/>
          </p:cNvPicPr>
          <p:nvPr/>
        </p:nvPicPr>
        <p:blipFill>
          <a:blip r:embed="rId2">
            <a:alphaModFix amt="6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8858" y="6510566"/>
            <a:ext cx="1040266" cy="1453896"/>
          </a:xfrm>
          <a:prstGeom prst="rect">
            <a:avLst/>
          </a:prstGeom>
        </p:spPr>
      </p:pic>
      <p:pic>
        <p:nvPicPr>
          <p:cNvPr id="275" name="Picture 274" descr="Pobre-Ana-moderna.png"/>
          <p:cNvPicPr>
            <a:picLocks noChangeAspect="1"/>
          </p:cNvPicPr>
          <p:nvPr/>
        </p:nvPicPr>
        <p:blipFill>
          <a:blip r:embed="rId2">
            <a:alphaModFix amt="6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5189" y="6515338"/>
            <a:ext cx="1040266" cy="1453896"/>
          </a:xfrm>
          <a:prstGeom prst="rect">
            <a:avLst/>
          </a:prstGeom>
        </p:spPr>
      </p:pic>
      <p:pic>
        <p:nvPicPr>
          <p:cNvPr id="276" name="Picture 275" descr="Pobre-Ana-moderna.png"/>
          <p:cNvPicPr>
            <a:picLocks noChangeAspect="1"/>
          </p:cNvPicPr>
          <p:nvPr/>
        </p:nvPicPr>
        <p:blipFill>
          <a:blip r:embed="rId2">
            <a:alphaModFix amt="6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5328" y="6509270"/>
            <a:ext cx="1040266" cy="1453896"/>
          </a:xfrm>
          <a:prstGeom prst="rect">
            <a:avLst/>
          </a:prstGeom>
        </p:spPr>
      </p:pic>
      <p:pic>
        <p:nvPicPr>
          <p:cNvPr id="277" name="Picture 276" descr="Pobre-Ana-moderna.png"/>
          <p:cNvPicPr>
            <a:picLocks noChangeAspect="1"/>
          </p:cNvPicPr>
          <p:nvPr/>
        </p:nvPicPr>
        <p:blipFill>
          <a:blip r:embed="rId2">
            <a:alphaModFix amt="6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7088" y="6508885"/>
            <a:ext cx="1040266" cy="1453896"/>
          </a:xfrm>
          <a:prstGeom prst="rect">
            <a:avLst/>
          </a:prstGeom>
        </p:spPr>
      </p:pic>
      <p:sp>
        <p:nvSpPr>
          <p:cNvPr id="278" name="TextBox 277"/>
          <p:cNvSpPr txBox="1"/>
          <p:nvPr/>
        </p:nvSpPr>
        <p:spPr>
          <a:xfrm>
            <a:off x="-1445" y="8301385"/>
            <a:ext cx="70840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__________________________________________________________________________________________</a:t>
            </a:r>
            <a:br>
              <a:rPr lang="en-US" sz="1200" dirty="0" smtClean="0"/>
            </a:br>
            <a:endParaRPr lang="en-US" sz="1200" dirty="0"/>
          </a:p>
        </p:txBody>
      </p:sp>
      <p:sp>
        <p:nvSpPr>
          <p:cNvPr id="279" name="TextBox 278"/>
          <p:cNvSpPr txBox="1"/>
          <p:nvPr/>
        </p:nvSpPr>
        <p:spPr>
          <a:xfrm>
            <a:off x="44662" y="15434291"/>
            <a:ext cx="70840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__________________________________________________________________________________________</a:t>
            </a:r>
            <a:br>
              <a:rPr lang="en-US" sz="1200" dirty="0" smtClean="0"/>
            </a:br>
            <a:endParaRPr lang="en-US" sz="1200" dirty="0"/>
          </a:p>
        </p:txBody>
      </p:sp>
      <p:pic>
        <p:nvPicPr>
          <p:cNvPr id="280" name="Picture 279" descr="Pobre-Ana-moderna.png"/>
          <p:cNvPicPr>
            <a:picLocks noChangeAspect="1"/>
          </p:cNvPicPr>
          <p:nvPr/>
        </p:nvPicPr>
        <p:blipFill>
          <a:blip r:embed="rId2">
            <a:alphaModFix amt="6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1698" y="6516531"/>
            <a:ext cx="1040266" cy="1453896"/>
          </a:xfrm>
          <a:prstGeom prst="rect">
            <a:avLst/>
          </a:prstGeom>
        </p:spPr>
      </p:pic>
      <p:grpSp>
        <p:nvGrpSpPr>
          <p:cNvPr id="281" name="Group 29"/>
          <p:cNvGrpSpPr>
            <a:grpSpLocks/>
          </p:cNvGrpSpPr>
          <p:nvPr/>
        </p:nvGrpSpPr>
        <p:grpSpPr bwMode="auto">
          <a:xfrm>
            <a:off x="87455" y="7947055"/>
            <a:ext cx="956713" cy="240606"/>
            <a:chOff x="1908913" y="850900"/>
            <a:chExt cx="1123884" cy="235426"/>
          </a:xfrm>
        </p:grpSpPr>
        <p:sp>
          <p:nvSpPr>
            <p:cNvPr id="282" name="5-Point Star 281"/>
            <p:cNvSpPr/>
            <p:nvPr/>
          </p:nvSpPr>
          <p:spPr>
            <a:xfrm>
              <a:off x="1908913" y="850900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83" name="5-Point Star 282"/>
            <p:cNvSpPr/>
            <p:nvPr/>
          </p:nvSpPr>
          <p:spPr>
            <a:xfrm>
              <a:off x="2142261" y="854081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84" name="5-Point Star 283"/>
            <p:cNvSpPr/>
            <p:nvPr/>
          </p:nvSpPr>
          <p:spPr>
            <a:xfrm>
              <a:off x="2362911" y="858854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85" name="5-Point Star 284"/>
            <p:cNvSpPr/>
            <p:nvPr/>
          </p:nvSpPr>
          <p:spPr>
            <a:xfrm>
              <a:off x="2588323" y="862036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86" name="5-Point Star 285"/>
            <p:cNvSpPr/>
            <p:nvPr/>
          </p:nvSpPr>
          <p:spPr>
            <a:xfrm>
              <a:off x="2813735" y="866807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grpSp>
        <p:nvGrpSpPr>
          <p:cNvPr id="287" name="Group 29"/>
          <p:cNvGrpSpPr>
            <a:grpSpLocks/>
          </p:cNvGrpSpPr>
          <p:nvPr/>
        </p:nvGrpSpPr>
        <p:grpSpPr bwMode="auto">
          <a:xfrm>
            <a:off x="1257145" y="7961182"/>
            <a:ext cx="956713" cy="240606"/>
            <a:chOff x="1908913" y="850900"/>
            <a:chExt cx="1123884" cy="235426"/>
          </a:xfrm>
        </p:grpSpPr>
        <p:sp>
          <p:nvSpPr>
            <p:cNvPr id="288" name="5-Point Star 287"/>
            <p:cNvSpPr/>
            <p:nvPr/>
          </p:nvSpPr>
          <p:spPr>
            <a:xfrm>
              <a:off x="1908913" y="850900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89" name="5-Point Star 288"/>
            <p:cNvSpPr/>
            <p:nvPr/>
          </p:nvSpPr>
          <p:spPr>
            <a:xfrm>
              <a:off x="2142261" y="854081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90" name="5-Point Star 289"/>
            <p:cNvSpPr/>
            <p:nvPr/>
          </p:nvSpPr>
          <p:spPr>
            <a:xfrm>
              <a:off x="2362911" y="858854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91" name="5-Point Star 290"/>
            <p:cNvSpPr/>
            <p:nvPr/>
          </p:nvSpPr>
          <p:spPr>
            <a:xfrm>
              <a:off x="2588323" y="862036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92" name="5-Point Star 291"/>
            <p:cNvSpPr/>
            <p:nvPr/>
          </p:nvSpPr>
          <p:spPr>
            <a:xfrm>
              <a:off x="2813735" y="866807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grpSp>
        <p:nvGrpSpPr>
          <p:cNvPr id="293" name="Group 29"/>
          <p:cNvGrpSpPr>
            <a:grpSpLocks/>
          </p:cNvGrpSpPr>
          <p:nvPr/>
        </p:nvGrpSpPr>
        <p:grpSpPr bwMode="auto">
          <a:xfrm>
            <a:off x="2418474" y="7961122"/>
            <a:ext cx="956713" cy="240606"/>
            <a:chOff x="1908913" y="850900"/>
            <a:chExt cx="1123884" cy="235426"/>
          </a:xfrm>
        </p:grpSpPr>
        <p:sp>
          <p:nvSpPr>
            <p:cNvPr id="294" name="5-Point Star 293"/>
            <p:cNvSpPr/>
            <p:nvPr/>
          </p:nvSpPr>
          <p:spPr>
            <a:xfrm>
              <a:off x="1908913" y="850900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95" name="5-Point Star 294"/>
            <p:cNvSpPr/>
            <p:nvPr/>
          </p:nvSpPr>
          <p:spPr>
            <a:xfrm>
              <a:off x="2142261" y="854081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96" name="5-Point Star 295"/>
            <p:cNvSpPr/>
            <p:nvPr/>
          </p:nvSpPr>
          <p:spPr>
            <a:xfrm>
              <a:off x="2362911" y="858854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97" name="5-Point Star 296"/>
            <p:cNvSpPr/>
            <p:nvPr/>
          </p:nvSpPr>
          <p:spPr>
            <a:xfrm>
              <a:off x="2588323" y="862036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98" name="5-Point Star 297"/>
            <p:cNvSpPr/>
            <p:nvPr/>
          </p:nvSpPr>
          <p:spPr>
            <a:xfrm>
              <a:off x="2813735" y="866807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grpSp>
        <p:nvGrpSpPr>
          <p:cNvPr id="299" name="Group 29"/>
          <p:cNvGrpSpPr>
            <a:grpSpLocks/>
          </p:cNvGrpSpPr>
          <p:nvPr/>
        </p:nvGrpSpPr>
        <p:grpSpPr bwMode="auto">
          <a:xfrm>
            <a:off x="3618111" y="7970265"/>
            <a:ext cx="956713" cy="240606"/>
            <a:chOff x="1908913" y="850900"/>
            <a:chExt cx="1123884" cy="235426"/>
          </a:xfrm>
        </p:grpSpPr>
        <p:sp>
          <p:nvSpPr>
            <p:cNvPr id="300" name="5-Point Star 299"/>
            <p:cNvSpPr/>
            <p:nvPr/>
          </p:nvSpPr>
          <p:spPr>
            <a:xfrm>
              <a:off x="1908913" y="850900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01" name="5-Point Star 300"/>
            <p:cNvSpPr/>
            <p:nvPr/>
          </p:nvSpPr>
          <p:spPr>
            <a:xfrm>
              <a:off x="2142261" y="854081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02" name="5-Point Star 301"/>
            <p:cNvSpPr/>
            <p:nvPr/>
          </p:nvSpPr>
          <p:spPr>
            <a:xfrm>
              <a:off x="2362911" y="858854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03" name="5-Point Star 302"/>
            <p:cNvSpPr/>
            <p:nvPr/>
          </p:nvSpPr>
          <p:spPr>
            <a:xfrm>
              <a:off x="2588323" y="862036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04" name="5-Point Star 303"/>
            <p:cNvSpPr/>
            <p:nvPr/>
          </p:nvSpPr>
          <p:spPr>
            <a:xfrm>
              <a:off x="2813735" y="866807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grpSp>
        <p:nvGrpSpPr>
          <p:cNvPr id="305" name="Group 29"/>
          <p:cNvGrpSpPr>
            <a:grpSpLocks/>
          </p:cNvGrpSpPr>
          <p:nvPr/>
        </p:nvGrpSpPr>
        <p:grpSpPr bwMode="auto">
          <a:xfrm>
            <a:off x="4723984" y="7945184"/>
            <a:ext cx="956713" cy="240606"/>
            <a:chOff x="1908913" y="850900"/>
            <a:chExt cx="1123884" cy="235426"/>
          </a:xfrm>
        </p:grpSpPr>
        <p:sp>
          <p:nvSpPr>
            <p:cNvPr id="306" name="5-Point Star 305"/>
            <p:cNvSpPr/>
            <p:nvPr/>
          </p:nvSpPr>
          <p:spPr>
            <a:xfrm>
              <a:off x="1908913" y="850900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07" name="5-Point Star 306"/>
            <p:cNvSpPr/>
            <p:nvPr/>
          </p:nvSpPr>
          <p:spPr>
            <a:xfrm>
              <a:off x="2142261" y="854081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08" name="5-Point Star 307"/>
            <p:cNvSpPr/>
            <p:nvPr/>
          </p:nvSpPr>
          <p:spPr>
            <a:xfrm>
              <a:off x="2362911" y="858854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09" name="5-Point Star 308"/>
            <p:cNvSpPr/>
            <p:nvPr/>
          </p:nvSpPr>
          <p:spPr>
            <a:xfrm>
              <a:off x="2588323" y="862036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10" name="5-Point Star 309"/>
            <p:cNvSpPr/>
            <p:nvPr/>
          </p:nvSpPr>
          <p:spPr>
            <a:xfrm>
              <a:off x="2813735" y="866807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grpSp>
        <p:nvGrpSpPr>
          <p:cNvPr id="311" name="Group 29"/>
          <p:cNvGrpSpPr>
            <a:grpSpLocks/>
          </p:cNvGrpSpPr>
          <p:nvPr/>
        </p:nvGrpSpPr>
        <p:grpSpPr bwMode="auto">
          <a:xfrm>
            <a:off x="5862133" y="7955923"/>
            <a:ext cx="956713" cy="240606"/>
            <a:chOff x="1908913" y="850900"/>
            <a:chExt cx="1123884" cy="235426"/>
          </a:xfrm>
        </p:grpSpPr>
        <p:sp>
          <p:nvSpPr>
            <p:cNvPr id="312" name="5-Point Star 311"/>
            <p:cNvSpPr/>
            <p:nvPr/>
          </p:nvSpPr>
          <p:spPr>
            <a:xfrm>
              <a:off x="1908913" y="850900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13" name="5-Point Star 312"/>
            <p:cNvSpPr/>
            <p:nvPr/>
          </p:nvSpPr>
          <p:spPr>
            <a:xfrm>
              <a:off x="2142261" y="854081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14" name="5-Point Star 313"/>
            <p:cNvSpPr/>
            <p:nvPr/>
          </p:nvSpPr>
          <p:spPr>
            <a:xfrm>
              <a:off x="2362911" y="858854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15" name="5-Point Star 314"/>
            <p:cNvSpPr/>
            <p:nvPr/>
          </p:nvSpPr>
          <p:spPr>
            <a:xfrm>
              <a:off x="2588323" y="862036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16" name="5-Point Star 315"/>
            <p:cNvSpPr/>
            <p:nvPr/>
          </p:nvSpPr>
          <p:spPr>
            <a:xfrm>
              <a:off x="2813735" y="866807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425341981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1B0685_1.jpg"/>
          <p:cNvPicPr>
            <a:picLocks noChangeAspect="1"/>
          </p:cNvPicPr>
          <p:nvPr/>
        </p:nvPicPr>
        <p:blipFill>
          <a:blip r:embed="rId2">
            <a:alphaModFix amt="77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32266" cy="1453896"/>
          </a:xfrm>
          <a:prstGeom prst="rect">
            <a:avLst/>
          </a:prstGeom>
        </p:spPr>
      </p:pic>
      <p:pic>
        <p:nvPicPr>
          <p:cNvPr id="5" name="Picture 4" descr="1B0685_1.jpg"/>
          <p:cNvPicPr>
            <a:picLocks noChangeAspect="1"/>
          </p:cNvPicPr>
          <p:nvPr/>
        </p:nvPicPr>
        <p:blipFill>
          <a:blip r:embed="rId2">
            <a:alphaModFix amt="77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0134" y="0"/>
            <a:ext cx="1032266" cy="1453896"/>
          </a:xfrm>
          <a:prstGeom prst="rect">
            <a:avLst/>
          </a:prstGeom>
        </p:spPr>
      </p:pic>
      <p:pic>
        <p:nvPicPr>
          <p:cNvPr id="6" name="Picture 5" descr="1B0685_1.jpg"/>
          <p:cNvPicPr>
            <a:picLocks noChangeAspect="1"/>
          </p:cNvPicPr>
          <p:nvPr/>
        </p:nvPicPr>
        <p:blipFill>
          <a:blip r:embed="rId2">
            <a:alphaModFix amt="77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4867" y="-3"/>
            <a:ext cx="1032266" cy="1453896"/>
          </a:xfrm>
          <a:prstGeom prst="rect">
            <a:avLst/>
          </a:prstGeom>
        </p:spPr>
      </p:pic>
      <p:pic>
        <p:nvPicPr>
          <p:cNvPr id="7" name="Picture 6" descr="1B0685_1.jpg"/>
          <p:cNvPicPr>
            <a:picLocks noChangeAspect="1"/>
          </p:cNvPicPr>
          <p:nvPr/>
        </p:nvPicPr>
        <p:blipFill>
          <a:blip r:embed="rId2">
            <a:alphaModFix amt="77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5001" y="-3"/>
            <a:ext cx="1032266" cy="1453896"/>
          </a:xfrm>
          <a:prstGeom prst="rect">
            <a:avLst/>
          </a:prstGeom>
        </p:spPr>
      </p:pic>
      <p:pic>
        <p:nvPicPr>
          <p:cNvPr id="8" name="Picture 7" descr="1B0685_1.jpg"/>
          <p:cNvPicPr>
            <a:picLocks noChangeAspect="1"/>
          </p:cNvPicPr>
          <p:nvPr/>
        </p:nvPicPr>
        <p:blipFill>
          <a:blip r:embed="rId2">
            <a:alphaModFix amt="77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5734" y="0"/>
            <a:ext cx="1032266" cy="1453896"/>
          </a:xfrm>
          <a:prstGeom prst="rect">
            <a:avLst/>
          </a:prstGeom>
        </p:spPr>
      </p:pic>
      <p:grpSp>
        <p:nvGrpSpPr>
          <p:cNvPr id="9" name="Group 29"/>
          <p:cNvGrpSpPr>
            <a:grpSpLocks/>
          </p:cNvGrpSpPr>
          <p:nvPr/>
        </p:nvGrpSpPr>
        <p:grpSpPr bwMode="auto">
          <a:xfrm>
            <a:off x="1454151" y="1449320"/>
            <a:ext cx="1069357" cy="242889"/>
            <a:chOff x="1908913" y="850900"/>
            <a:chExt cx="1123884" cy="235426"/>
          </a:xfrm>
        </p:grpSpPr>
        <p:sp>
          <p:nvSpPr>
            <p:cNvPr id="10" name="5-Point Star 9"/>
            <p:cNvSpPr/>
            <p:nvPr/>
          </p:nvSpPr>
          <p:spPr>
            <a:xfrm>
              <a:off x="1908913" y="850900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1" name="5-Point Star 10"/>
            <p:cNvSpPr/>
            <p:nvPr/>
          </p:nvSpPr>
          <p:spPr>
            <a:xfrm>
              <a:off x="2142261" y="854081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2" name="5-Point Star 11"/>
            <p:cNvSpPr/>
            <p:nvPr/>
          </p:nvSpPr>
          <p:spPr>
            <a:xfrm>
              <a:off x="2362911" y="858854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3" name="5-Point Star 12"/>
            <p:cNvSpPr/>
            <p:nvPr/>
          </p:nvSpPr>
          <p:spPr>
            <a:xfrm>
              <a:off x="2588323" y="862036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4" name="5-Point Star 13"/>
            <p:cNvSpPr/>
            <p:nvPr/>
          </p:nvSpPr>
          <p:spPr>
            <a:xfrm>
              <a:off x="2813735" y="866807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grpSp>
        <p:nvGrpSpPr>
          <p:cNvPr id="15" name="Group 29"/>
          <p:cNvGrpSpPr>
            <a:grpSpLocks/>
          </p:cNvGrpSpPr>
          <p:nvPr/>
        </p:nvGrpSpPr>
        <p:grpSpPr bwMode="auto">
          <a:xfrm>
            <a:off x="1" y="1455577"/>
            <a:ext cx="1069357" cy="242889"/>
            <a:chOff x="1908913" y="850900"/>
            <a:chExt cx="1123884" cy="235426"/>
          </a:xfrm>
        </p:grpSpPr>
        <p:sp>
          <p:nvSpPr>
            <p:cNvPr id="16" name="5-Point Star 15"/>
            <p:cNvSpPr/>
            <p:nvPr/>
          </p:nvSpPr>
          <p:spPr>
            <a:xfrm>
              <a:off x="1908913" y="850900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7" name="5-Point Star 16"/>
            <p:cNvSpPr/>
            <p:nvPr/>
          </p:nvSpPr>
          <p:spPr>
            <a:xfrm>
              <a:off x="2142261" y="854081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8" name="5-Point Star 17"/>
            <p:cNvSpPr/>
            <p:nvPr/>
          </p:nvSpPr>
          <p:spPr>
            <a:xfrm>
              <a:off x="2362911" y="858854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9" name="5-Point Star 18"/>
            <p:cNvSpPr/>
            <p:nvPr/>
          </p:nvSpPr>
          <p:spPr>
            <a:xfrm>
              <a:off x="2588323" y="862036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0" name="5-Point Star 19"/>
            <p:cNvSpPr/>
            <p:nvPr/>
          </p:nvSpPr>
          <p:spPr>
            <a:xfrm>
              <a:off x="2813735" y="866807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grpSp>
        <p:nvGrpSpPr>
          <p:cNvPr id="21" name="Group 29"/>
          <p:cNvGrpSpPr>
            <a:grpSpLocks/>
          </p:cNvGrpSpPr>
          <p:nvPr/>
        </p:nvGrpSpPr>
        <p:grpSpPr bwMode="auto">
          <a:xfrm>
            <a:off x="2935030" y="1458216"/>
            <a:ext cx="1069357" cy="242889"/>
            <a:chOff x="1908913" y="850900"/>
            <a:chExt cx="1123884" cy="235426"/>
          </a:xfrm>
        </p:grpSpPr>
        <p:sp>
          <p:nvSpPr>
            <p:cNvPr id="22" name="5-Point Star 21"/>
            <p:cNvSpPr/>
            <p:nvPr/>
          </p:nvSpPr>
          <p:spPr>
            <a:xfrm>
              <a:off x="1908913" y="850900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3" name="5-Point Star 22"/>
            <p:cNvSpPr/>
            <p:nvPr/>
          </p:nvSpPr>
          <p:spPr>
            <a:xfrm>
              <a:off x="2142261" y="854081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4" name="5-Point Star 23"/>
            <p:cNvSpPr/>
            <p:nvPr/>
          </p:nvSpPr>
          <p:spPr>
            <a:xfrm>
              <a:off x="2362911" y="858854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5" name="5-Point Star 24"/>
            <p:cNvSpPr/>
            <p:nvPr/>
          </p:nvSpPr>
          <p:spPr>
            <a:xfrm>
              <a:off x="2588323" y="862036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6" name="5-Point Star 25"/>
            <p:cNvSpPr/>
            <p:nvPr/>
          </p:nvSpPr>
          <p:spPr>
            <a:xfrm>
              <a:off x="2813735" y="866807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grpSp>
        <p:nvGrpSpPr>
          <p:cNvPr id="27" name="Group 29"/>
          <p:cNvGrpSpPr>
            <a:grpSpLocks/>
          </p:cNvGrpSpPr>
          <p:nvPr/>
        </p:nvGrpSpPr>
        <p:grpSpPr bwMode="auto">
          <a:xfrm>
            <a:off x="4424370" y="1453982"/>
            <a:ext cx="1069357" cy="242889"/>
            <a:chOff x="1908913" y="850900"/>
            <a:chExt cx="1123884" cy="235426"/>
          </a:xfrm>
        </p:grpSpPr>
        <p:sp>
          <p:nvSpPr>
            <p:cNvPr id="28" name="5-Point Star 27"/>
            <p:cNvSpPr/>
            <p:nvPr/>
          </p:nvSpPr>
          <p:spPr>
            <a:xfrm>
              <a:off x="1908913" y="850900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9" name="5-Point Star 28"/>
            <p:cNvSpPr/>
            <p:nvPr/>
          </p:nvSpPr>
          <p:spPr>
            <a:xfrm>
              <a:off x="2142261" y="854081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0" name="5-Point Star 29"/>
            <p:cNvSpPr/>
            <p:nvPr/>
          </p:nvSpPr>
          <p:spPr>
            <a:xfrm>
              <a:off x="2362911" y="858854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1" name="5-Point Star 30"/>
            <p:cNvSpPr/>
            <p:nvPr/>
          </p:nvSpPr>
          <p:spPr>
            <a:xfrm>
              <a:off x="2588323" y="862036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2" name="5-Point Star 31"/>
            <p:cNvSpPr/>
            <p:nvPr/>
          </p:nvSpPr>
          <p:spPr>
            <a:xfrm>
              <a:off x="2813735" y="866807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grpSp>
        <p:nvGrpSpPr>
          <p:cNvPr id="33" name="Group 29"/>
          <p:cNvGrpSpPr>
            <a:grpSpLocks/>
          </p:cNvGrpSpPr>
          <p:nvPr/>
        </p:nvGrpSpPr>
        <p:grpSpPr bwMode="auto">
          <a:xfrm>
            <a:off x="5790997" y="1464137"/>
            <a:ext cx="1069357" cy="242889"/>
            <a:chOff x="1908913" y="850900"/>
            <a:chExt cx="1123884" cy="235426"/>
          </a:xfrm>
        </p:grpSpPr>
        <p:sp>
          <p:nvSpPr>
            <p:cNvPr id="34" name="5-Point Star 33"/>
            <p:cNvSpPr/>
            <p:nvPr/>
          </p:nvSpPr>
          <p:spPr>
            <a:xfrm>
              <a:off x="1908913" y="850900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5" name="5-Point Star 34"/>
            <p:cNvSpPr/>
            <p:nvPr/>
          </p:nvSpPr>
          <p:spPr>
            <a:xfrm>
              <a:off x="2142261" y="854081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6" name="5-Point Star 35"/>
            <p:cNvSpPr/>
            <p:nvPr/>
          </p:nvSpPr>
          <p:spPr>
            <a:xfrm>
              <a:off x="2362911" y="858854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7" name="5-Point Star 36"/>
            <p:cNvSpPr/>
            <p:nvPr/>
          </p:nvSpPr>
          <p:spPr>
            <a:xfrm>
              <a:off x="2588323" y="862036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8" name="5-Point Star 37"/>
            <p:cNvSpPr/>
            <p:nvPr/>
          </p:nvSpPr>
          <p:spPr>
            <a:xfrm>
              <a:off x="2813735" y="866807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sp>
        <p:nvSpPr>
          <p:cNvPr id="39" name="TextBox 38"/>
          <p:cNvSpPr txBox="1"/>
          <p:nvPr/>
        </p:nvSpPr>
        <p:spPr>
          <a:xfrm>
            <a:off x="-50799" y="1798850"/>
            <a:ext cx="70840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__________________________________________________________________________________________</a:t>
            </a:r>
            <a:br>
              <a:rPr lang="en-US" sz="1200" dirty="0" smtClean="0"/>
            </a:br>
            <a:endParaRPr lang="en-US" sz="1200" dirty="0"/>
          </a:p>
        </p:txBody>
      </p:sp>
      <p:pic>
        <p:nvPicPr>
          <p:cNvPr id="40" name="Picture 39" descr="1B0685_1.jpg"/>
          <p:cNvPicPr>
            <a:picLocks noChangeAspect="1"/>
          </p:cNvPicPr>
          <p:nvPr/>
        </p:nvPicPr>
        <p:blipFill>
          <a:blip r:embed="rId2">
            <a:alphaModFix amt="77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3" y="2412915"/>
            <a:ext cx="1032266" cy="1453896"/>
          </a:xfrm>
          <a:prstGeom prst="rect">
            <a:avLst/>
          </a:prstGeom>
        </p:spPr>
      </p:pic>
      <p:pic>
        <p:nvPicPr>
          <p:cNvPr id="41" name="Picture 40" descr="1B0685_1.jpg"/>
          <p:cNvPicPr>
            <a:picLocks noChangeAspect="1"/>
          </p:cNvPicPr>
          <p:nvPr/>
        </p:nvPicPr>
        <p:blipFill>
          <a:blip r:embed="rId2">
            <a:alphaModFix amt="77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0997" y="2412915"/>
            <a:ext cx="1032266" cy="1453896"/>
          </a:xfrm>
          <a:prstGeom prst="rect">
            <a:avLst/>
          </a:prstGeom>
        </p:spPr>
      </p:pic>
      <p:pic>
        <p:nvPicPr>
          <p:cNvPr id="42" name="Picture 41" descr="1B0685_1.jpg"/>
          <p:cNvPicPr>
            <a:picLocks noChangeAspect="1"/>
          </p:cNvPicPr>
          <p:nvPr/>
        </p:nvPicPr>
        <p:blipFill>
          <a:blip r:embed="rId2">
            <a:alphaModFix amt="77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5730" y="2412912"/>
            <a:ext cx="1032266" cy="1453896"/>
          </a:xfrm>
          <a:prstGeom prst="rect">
            <a:avLst/>
          </a:prstGeom>
        </p:spPr>
      </p:pic>
      <p:pic>
        <p:nvPicPr>
          <p:cNvPr id="43" name="Picture 42" descr="1B0685_1.jpg"/>
          <p:cNvPicPr>
            <a:picLocks noChangeAspect="1"/>
          </p:cNvPicPr>
          <p:nvPr/>
        </p:nvPicPr>
        <p:blipFill>
          <a:blip r:embed="rId2">
            <a:alphaModFix amt="77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5864" y="2412912"/>
            <a:ext cx="1032266" cy="1453896"/>
          </a:xfrm>
          <a:prstGeom prst="rect">
            <a:avLst/>
          </a:prstGeom>
        </p:spPr>
      </p:pic>
      <p:pic>
        <p:nvPicPr>
          <p:cNvPr id="44" name="Picture 43" descr="1B0685_1.jpg"/>
          <p:cNvPicPr>
            <a:picLocks noChangeAspect="1"/>
          </p:cNvPicPr>
          <p:nvPr/>
        </p:nvPicPr>
        <p:blipFill>
          <a:blip r:embed="rId2">
            <a:alphaModFix amt="77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6597" y="2412915"/>
            <a:ext cx="1032266" cy="1453896"/>
          </a:xfrm>
          <a:prstGeom prst="rect">
            <a:avLst/>
          </a:prstGeom>
        </p:spPr>
      </p:pic>
      <p:grpSp>
        <p:nvGrpSpPr>
          <p:cNvPr id="45" name="Group 29"/>
          <p:cNvGrpSpPr>
            <a:grpSpLocks/>
          </p:cNvGrpSpPr>
          <p:nvPr/>
        </p:nvGrpSpPr>
        <p:grpSpPr bwMode="auto">
          <a:xfrm>
            <a:off x="1455014" y="3862235"/>
            <a:ext cx="1069357" cy="242889"/>
            <a:chOff x="1908913" y="850900"/>
            <a:chExt cx="1123884" cy="235426"/>
          </a:xfrm>
        </p:grpSpPr>
        <p:sp>
          <p:nvSpPr>
            <p:cNvPr id="46" name="5-Point Star 45"/>
            <p:cNvSpPr/>
            <p:nvPr/>
          </p:nvSpPr>
          <p:spPr>
            <a:xfrm>
              <a:off x="1908913" y="850900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47" name="5-Point Star 46"/>
            <p:cNvSpPr/>
            <p:nvPr/>
          </p:nvSpPr>
          <p:spPr>
            <a:xfrm>
              <a:off x="2142261" y="854081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48" name="5-Point Star 47"/>
            <p:cNvSpPr/>
            <p:nvPr/>
          </p:nvSpPr>
          <p:spPr>
            <a:xfrm>
              <a:off x="2362911" y="858854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49" name="5-Point Star 48"/>
            <p:cNvSpPr/>
            <p:nvPr/>
          </p:nvSpPr>
          <p:spPr>
            <a:xfrm>
              <a:off x="2588323" y="862036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50" name="5-Point Star 49"/>
            <p:cNvSpPr/>
            <p:nvPr/>
          </p:nvSpPr>
          <p:spPr>
            <a:xfrm>
              <a:off x="2813735" y="866807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grpSp>
        <p:nvGrpSpPr>
          <p:cNvPr id="51" name="Group 29"/>
          <p:cNvGrpSpPr>
            <a:grpSpLocks/>
          </p:cNvGrpSpPr>
          <p:nvPr/>
        </p:nvGrpSpPr>
        <p:grpSpPr bwMode="auto">
          <a:xfrm>
            <a:off x="864" y="3868492"/>
            <a:ext cx="1069357" cy="242889"/>
            <a:chOff x="1908913" y="850900"/>
            <a:chExt cx="1123884" cy="235426"/>
          </a:xfrm>
        </p:grpSpPr>
        <p:sp>
          <p:nvSpPr>
            <p:cNvPr id="52" name="5-Point Star 51"/>
            <p:cNvSpPr/>
            <p:nvPr/>
          </p:nvSpPr>
          <p:spPr>
            <a:xfrm>
              <a:off x="1908913" y="850900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53" name="5-Point Star 52"/>
            <p:cNvSpPr/>
            <p:nvPr/>
          </p:nvSpPr>
          <p:spPr>
            <a:xfrm>
              <a:off x="2142261" y="854081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54" name="5-Point Star 53"/>
            <p:cNvSpPr/>
            <p:nvPr/>
          </p:nvSpPr>
          <p:spPr>
            <a:xfrm>
              <a:off x="2362911" y="858854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55" name="5-Point Star 54"/>
            <p:cNvSpPr/>
            <p:nvPr/>
          </p:nvSpPr>
          <p:spPr>
            <a:xfrm>
              <a:off x="2588323" y="862036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56" name="5-Point Star 55"/>
            <p:cNvSpPr/>
            <p:nvPr/>
          </p:nvSpPr>
          <p:spPr>
            <a:xfrm>
              <a:off x="2813735" y="866807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grpSp>
        <p:nvGrpSpPr>
          <p:cNvPr id="57" name="Group 29"/>
          <p:cNvGrpSpPr>
            <a:grpSpLocks/>
          </p:cNvGrpSpPr>
          <p:nvPr/>
        </p:nvGrpSpPr>
        <p:grpSpPr bwMode="auto">
          <a:xfrm>
            <a:off x="2935893" y="3871131"/>
            <a:ext cx="1069357" cy="242889"/>
            <a:chOff x="1908913" y="850900"/>
            <a:chExt cx="1123884" cy="235426"/>
          </a:xfrm>
        </p:grpSpPr>
        <p:sp>
          <p:nvSpPr>
            <p:cNvPr id="58" name="5-Point Star 57"/>
            <p:cNvSpPr/>
            <p:nvPr/>
          </p:nvSpPr>
          <p:spPr>
            <a:xfrm>
              <a:off x="1908913" y="850900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59" name="5-Point Star 58"/>
            <p:cNvSpPr/>
            <p:nvPr/>
          </p:nvSpPr>
          <p:spPr>
            <a:xfrm>
              <a:off x="2142261" y="854081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60" name="5-Point Star 59"/>
            <p:cNvSpPr/>
            <p:nvPr/>
          </p:nvSpPr>
          <p:spPr>
            <a:xfrm>
              <a:off x="2362911" y="858854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61" name="5-Point Star 60"/>
            <p:cNvSpPr/>
            <p:nvPr/>
          </p:nvSpPr>
          <p:spPr>
            <a:xfrm>
              <a:off x="2588323" y="862036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62" name="5-Point Star 61"/>
            <p:cNvSpPr/>
            <p:nvPr/>
          </p:nvSpPr>
          <p:spPr>
            <a:xfrm>
              <a:off x="2813735" y="866807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grpSp>
        <p:nvGrpSpPr>
          <p:cNvPr id="63" name="Group 29"/>
          <p:cNvGrpSpPr>
            <a:grpSpLocks/>
          </p:cNvGrpSpPr>
          <p:nvPr/>
        </p:nvGrpSpPr>
        <p:grpSpPr bwMode="auto">
          <a:xfrm>
            <a:off x="4425233" y="3866897"/>
            <a:ext cx="1069357" cy="242889"/>
            <a:chOff x="1908913" y="850900"/>
            <a:chExt cx="1123884" cy="235426"/>
          </a:xfrm>
        </p:grpSpPr>
        <p:sp>
          <p:nvSpPr>
            <p:cNvPr id="64" name="5-Point Star 63"/>
            <p:cNvSpPr/>
            <p:nvPr/>
          </p:nvSpPr>
          <p:spPr>
            <a:xfrm>
              <a:off x="1908913" y="850900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65" name="5-Point Star 64"/>
            <p:cNvSpPr/>
            <p:nvPr/>
          </p:nvSpPr>
          <p:spPr>
            <a:xfrm>
              <a:off x="2142261" y="854081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66" name="5-Point Star 65"/>
            <p:cNvSpPr/>
            <p:nvPr/>
          </p:nvSpPr>
          <p:spPr>
            <a:xfrm>
              <a:off x="2362911" y="858854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67" name="5-Point Star 66"/>
            <p:cNvSpPr/>
            <p:nvPr/>
          </p:nvSpPr>
          <p:spPr>
            <a:xfrm>
              <a:off x="2588323" y="862036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68" name="5-Point Star 67"/>
            <p:cNvSpPr/>
            <p:nvPr/>
          </p:nvSpPr>
          <p:spPr>
            <a:xfrm>
              <a:off x="2813735" y="866807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grpSp>
        <p:nvGrpSpPr>
          <p:cNvPr id="69" name="Group 29"/>
          <p:cNvGrpSpPr>
            <a:grpSpLocks/>
          </p:cNvGrpSpPr>
          <p:nvPr/>
        </p:nvGrpSpPr>
        <p:grpSpPr bwMode="auto">
          <a:xfrm>
            <a:off x="5791860" y="3877052"/>
            <a:ext cx="1069357" cy="242889"/>
            <a:chOff x="1908913" y="850900"/>
            <a:chExt cx="1123884" cy="235426"/>
          </a:xfrm>
        </p:grpSpPr>
        <p:sp>
          <p:nvSpPr>
            <p:cNvPr id="70" name="5-Point Star 69"/>
            <p:cNvSpPr/>
            <p:nvPr/>
          </p:nvSpPr>
          <p:spPr>
            <a:xfrm>
              <a:off x="1908913" y="850900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71" name="5-Point Star 70"/>
            <p:cNvSpPr/>
            <p:nvPr/>
          </p:nvSpPr>
          <p:spPr>
            <a:xfrm>
              <a:off x="2142261" y="854081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72" name="5-Point Star 71"/>
            <p:cNvSpPr/>
            <p:nvPr/>
          </p:nvSpPr>
          <p:spPr>
            <a:xfrm>
              <a:off x="2362911" y="858854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73" name="5-Point Star 72"/>
            <p:cNvSpPr/>
            <p:nvPr/>
          </p:nvSpPr>
          <p:spPr>
            <a:xfrm>
              <a:off x="2588323" y="862036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74" name="5-Point Star 73"/>
            <p:cNvSpPr/>
            <p:nvPr/>
          </p:nvSpPr>
          <p:spPr>
            <a:xfrm>
              <a:off x="2813735" y="866807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sp>
        <p:nvSpPr>
          <p:cNvPr id="75" name="TextBox 74"/>
          <p:cNvSpPr txBox="1"/>
          <p:nvPr/>
        </p:nvSpPr>
        <p:spPr>
          <a:xfrm>
            <a:off x="-49936" y="4211765"/>
            <a:ext cx="70840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__________________________________________________________________________________________</a:t>
            </a:r>
            <a:br>
              <a:rPr lang="en-US" sz="1200" dirty="0" smtClean="0"/>
            </a:br>
            <a:endParaRPr lang="en-US" sz="1200" dirty="0"/>
          </a:p>
        </p:txBody>
      </p:sp>
      <p:pic>
        <p:nvPicPr>
          <p:cNvPr id="76" name="Picture 75" descr="1B0685_1.jpg"/>
          <p:cNvPicPr>
            <a:picLocks noChangeAspect="1"/>
          </p:cNvPicPr>
          <p:nvPr/>
        </p:nvPicPr>
        <p:blipFill>
          <a:blip r:embed="rId2">
            <a:alphaModFix amt="77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67" y="4685895"/>
            <a:ext cx="1032266" cy="1453896"/>
          </a:xfrm>
          <a:prstGeom prst="rect">
            <a:avLst/>
          </a:prstGeom>
        </p:spPr>
      </p:pic>
      <p:pic>
        <p:nvPicPr>
          <p:cNvPr id="77" name="Picture 76" descr="1B0685_1.jpg"/>
          <p:cNvPicPr>
            <a:picLocks noChangeAspect="1"/>
          </p:cNvPicPr>
          <p:nvPr/>
        </p:nvPicPr>
        <p:blipFill>
          <a:blip r:embed="rId2">
            <a:alphaModFix amt="77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4001" y="4685895"/>
            <a:ext cx="1032266" cy="1453896"/>
          </a:xfrm>
          <a:prstGeom prst="rect">
            <a:avLst/>
          </a:prstGeom>
        </p:spPr>
      </p:pic>
      <p:pic>
        <p:nvPicPr>
          <p:cNvPr id="78" name="Picture 77" descr="1B0685_1.jpg"/>
          <p:cNvPicPr>
            <a:picLocks noChangeAspect="1"/>
          </p:cNvPicPr>
          <p:nvPr/>
        </p:nvPicPr>
        <p:blipFill>
          <a:blip r:embed="rId2">
            <a:alphaModFix amt="77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8734" y="4685892"/>
            <a:ext cx="1032266" cy="1453896"/>
          </a:xfrm>
          <a:prstGeom prst="rect">
            <a:avLst/>
          </a:prstGeom>
        </p:spPr>
      </p:pic>
      <p:pic>
        <p:nvPicPr>
          <p:cNvPr id="79" name="Picture 78" descr="1B0685_1.jpg"/>
          <p:cNvPicPr>
            <a:picLocks noChangeAspect="1"/>
          </p:cNvPicPr>
          <p:nvPr/>
        </p:nvPicPr>
        <p:blipFill>
          <a:blip r:embed="rId2">
            <a:alphaModFix amt="77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8868" y="4685892"/>
            <a:ext cx="1032266" cy="1453896"/>
          </a:xfrm>
          <a:prstGeom prst="rect">
            <a:avLst/>
          </a:prstGeom>
        </p:spPr>
      </p:pic>
      <p:pic>
        <p:nvPicPr>
          <p:cNvPr id="80" name="Picture 79" descr="1B0685_1.jpg"/>
          <p:cNvPicPr>
            <a:picLocks noChangeAspect="1"/>
          </p:cNvPicPr>
          <p:nvPr/>
        </p:nvPicPr>
        <p:blipFill>
          <a:blip r:embed="rId2">
            <a:alphaModFix amt="77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9601" y="4685895"/>
            <a:ext cx="1032266" cy="1453896"/>
          </a:xfrm>
          <a:prstGeom prst="rect">
            <a:avLst/>
          </a:prstGeom>
        </p:spPr>
      </p:pic>
      <p:grpSp>
        <p:nvGrpSpPr>
          <p:cNvPr id="81" name="Group 29"/>
          <p:cNvGrpSpPr>
            <a:grpSpLocks/>
          </p:cNvGrpSpPr>
          <p:nvPr/>
        </p:nvGrpSpPr>
        <p:grpSpPr bwMode="auto">
          <a:xfrm>
            <a:off x="1468018" y="6135215"/>
            <a:ext cx="1069357" cy="242889"/>
            <a:chOff x="1908913" y="850900"/>
            <a:chExt cx="1123884" cy="235426"/>
          </a:xfrm>
        </p:grpSpPr>
        <p:sp>
          <p:nvSpPr>
            <p:cNvPr id="82" name="5-Point Star 81"/>
            <p:cNvSpPr/>
            <p:nvPr/>
          </p:nvSpPr>
          <p:spPr>
            <a:xfrm>
              <a:off x="1908913" y="850900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83" name="5-Point Star 82"/>
            <p:cNvSpPr/>
            <p:nvPr/>
          </p:nvSpPr>
          <p:spPr>
            <a:xfrm>
              <a:off x="2142261" y="854081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84" name="5-Point Star 83"/>
            <p:cNvSpPr/>
            <p:nvPr/>
          </p:nvSpPr>
          <p:spPr>
            <a:xfrm>
              <a:off x="2362911" y="858854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85" name="5-Point Star 84"/>
            <p:cNvSpPr/>
            <p:nvPr/>
          </p:nvSpPr>
          <p:spPr>
            <a:xfrm>
              <a:off x="2588323" y="862036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86" name="5-Point Star 85"/>
            <p:cNvSpPr/>
            <p:nvPr/>
          </p:nvSpPr>
          <p:spPr>
            <a:xfrm>
              <a:off x="2813735" y="866807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grpSp>
        <p:nvGrpSpPr>
          <p:cNvPr id="87" name="Group 29"/>
          <p:cNvGrpSpPr>
            <a:grpSpLocks/>
          </p:cNvGrpSpPr>
          <p:nvPr/>
        </p:nvGrpSpPr>
        <p:grpSpPr bwMode="auto">
          <a:xfrm>
            <a:off x="13868" y="6141472"/>
            <a:ext cx="1069357" cy="242889"/>
            <a:chOff x="1908913" y="850900"/>
            <a:chExt cx="1123884" cy="235426"/>
          </a:xfrm>
        </p:grpSpPr>
        <p:sp>
          <p:nvSpPr>
            <p:cNvPr id="88" name="5-Point Star 87"/>
            <p:cNvSpPr/>
            <p:nvPr/>
          </p:nvSpPr>
          <p:spPr>
            <a:xfrm>
              <a:off x="1908913" y="850900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89" name="5-Point Star 88"/>
            <p:cNvSpPr/>
            <p:nvPr/>
          </p:nvSpPr>
          <p:spPr>
            <a:xfrm>
              <a:off x="2142261" y="854081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90" name="5-Point Star 89"/>
            <p:cNvSpPr/>
            <p:nvPr/>
          </p:nvSpPr>
          <p:spPr>
            <a:xfrm>
              <a:off x="2362911" y="858854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91" name="5-Point Star 90"/>
            <p:cNvSpPr/>
            <p:nvPr/>
          </p:nvSpPr>
          <p:spPr>
            <a:xfrm>
              <a:off x="2588323" y="862036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92" name="5-Point Star 91"/>
            <p:cNvSpPr/>
            <p:nvPr/>
          </p:nvSpPr>
          <p:spPr>
            <a:xfrm>
              <a:off x="2813735" y="866807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grpSp>
        <p:nvGrpSpPr>
          <p:cNvPr id="93" name="Group 29"/>
          <p:cNvGrpSpPr>
            <a:grpSpLocks/>
          </p:cNvGrpSpPr>
          <p:nvPr/>
        </p:nvGrpSpPr>
        <p:grpSpPr bwMode="auto">
          <a:xfrm>
            <a:off x="2948897" y="6144111"/>
            <a:ext cx="1069357" cy="242889"/>
            <a:chOff x="1908913" y="850900"/>
            <a:chExt cx="1123884" cy="235426"/>
          </a:xfrm>
        </p:grpSpPr>
        <p:sp>
          <p:nvSpPr>
            <p:cNvPr id="94" name="5-Point Star 93"/>
            <p:cNvSpPr/>
            <p:nvPr/>
          </p:nvSpPr>
          <p:spPr>
            <a:xfrm>
              <a:off x="1908913" y="850900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95" name="5-Point Star 94"/>
            <p:cNvSpPr/>
            <p:nvPr/>
          </p:nvSpPr>
          <p:spPr>
            <a:xfrm>
              <a:off x="2142261" y="854081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96" name="5-Point Star 95"/>
            <p:cNvSpPr/>
            <p:nvPr/>
          </p:nvSpPr>
          <p:spPr>
            <a:xfrm>
              <a:off x="2362911" y="858854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97" name="5-Point Star 96"/>
            <p:cNvSpPr/>
            <p:nvPr/>
          </p:nvSpPr>
          <p:spPr>
            <a:xfrm>
              <a:off x="2588323" y="862036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98" name="5-Point Star 97"/>
            <p:cNvSpPr/>
            <p:nvPr/>
          </p:nvSpPr>
          <p:spPr>
            <a:xfrm>
              <a:off x="2813735" y="866807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grpSp>
        <p:nvGrpSpPr>
          <p:cNvPr id="99" name="Group 29"/>
          <p:cNvGrpSpPr>
            <a:grpSpLocks/>
          </p:cNvGrpSpPr>
          <p:nvPr/>
        </p:nvGrpSpPr>
        <p:grpSpPr bwMode="auto">
          <a:xfrm>
            <a:off x="4438237" y="6139877"/>
            <a:ext cx="1069357" cy="242889"/>
            <a:chOff x="1908913" y="850900"/>
            <a:chExt cx="1123884" cy="235426"/>
          </a:xfrm>
        </p:grpSpPr>
        <p:sp>
          <p:nvSpPr>
            <p:cNvPr id="100" name="5-Point Star 99"/>
            <p:cNvSpPr/>
            <p:nvPr/>
          </p:nvSpPr>
          <p:spPr>
            <a:xfrm>
              <a:off x="1908913" y="850900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01" name="5-Point Star 100"/>
            <p:cNvSpPr/>
            <p:nvPr/>
          </p:nvSpPr>
          <p:spPr>
            <a:xfrm>
              <a:off x="2142261" y="854081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02" name="5-Point Star 101"/>
            <p:cNvSpPr/>
            <p:nvPr/>
          </p:nvSpPr>
          <p:spPr>
            <a:xfrm>
              <a:off x="2362911" y="858854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03" name="5-Point Star 102"/>
            <p:cNvSpPr/>
            <p:nvPr/>
          </p:nvSpPr>
          <p:spPr>
            <a:xfrm>
              <a:off x="2588323" y="862036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04" name="5-Point Star 103"/>
            <p:cNvSpPr/>
            <p:nvPr/>
          </p:nvSpPr>
          <p:spPr>
            <a:xfrm>
              <a:off x="2813735" y="866807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grpSp>
        <p:nvGrpSpPr>
          <p:cNvPr id="105" name="Group 29"/>
          <p:cNvGrpSpPr>
            <a:grpSpLocks/>
          </p:cNvGrpSpPr>
          <p:nvPr/>
        </p:nvGrpSpPr>
        <p:grpSpPr bwMode="auto">
          <a:xfrm>
            <a:off x="5804864" y="6150032"/>
            <a:ext cx="1069357" cy="242889"/>
            <a:chOff x="1908913" y="850900"/>
            <a:chExt cx="1123884" cy="235426"/>
          </a:xfrm>
        </p:grpSpPr>
        <p:sp>
          <p:nvSpPr>
            <p:cNvPr id="106" name="5-Point Star 105"/>
            <p:cNvSpPr/>
            <p:nvPr/>
          </p:nvSpPr>
          <p:spPr>
            <a:xfrm>
              <a:off x="1908913" y="850900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07" name="5-Point Star 106"/>
            <p:cNvSpPr/>
            <p:nvPr/>
          </p:nvSpPr>
          <p:spPr>
            <a:xfrm>
              <a:off x="2142261" y="854081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08" name="5-Point Star 107"/>
            <p:cNvSpPr/>
            <p:nvPr/>
          </p:nvSpPr>
          <p:spPr>
            <a:xfrm>
              <a:off x="2362911" y="858854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09" name="5-Point Star 108"/>
            <p:cNvSpPr/>
            <p:nvPr/>
          </p:nvSpPr>
          <p:spPr>
            <a:xfrm>
              <a:off x="2588323" y="862036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10" name="5-Point Star 109"/>
            <p:cNvSpPr/>
            <p:nvPr/>
          </p:nvSpPr>
          <p:spPr>
            <a:xfrm>
              <a:off x="2813735" y="866807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sp>
        <p:nvSpPr>
          <p:cNvPr id="111" name="TextBox 110"/>
          <p:cNvSpPr txBox="1"/>
          <p:nvPr/>
        </p:nvSpPr>
        <p:spPr>
          <a:xfrm>
            <a:off x="-36932" y="6484745"/>
            <a:ext cx="70840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__________________________________________________________________________________________</a:t>
            </a:r>
            <a:br>
              <a:rPr lang="en-US" sz="1200" dirty="0" smtClean="0"/>
            </a:br>
            <a:endParaRPr lang="en-US" sz="1200" dirty="0"/>
          </a:p>
        </p:txBody>
      </p:sp>
      <p:pic>
        <p:nvPicPr>
          <p:cNvPr id="112" name="Picture 111" descr="1B0685_1.jpg"/>
          <p:cNvPicPr>
            <a:picLocks noChangeAspect="1"/>
          </p:cNvPicPr>
          <p:nvPr/>
        </p:nvPicPr>
        <p:blipFill>
          <a:blip r:embed="rId2">
            <a:alphaModFix amt="77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30" y="7098810"/>
            <a:ext cx="1032266" cy="1453896"/>
          </a:xfrm>
          <a:prstGeom prst="rect">
            <a:avLst/>
          </a:prstGeom>
        </p:spPr>
      </p:pic>
      <p:pic>
        <p:nvPicPr>
          <p:cNvPr id="113" name="Picture 112" descr="1B0685_1.jpg"/>
          <p:cNvPicPr>
            <a:picLocks noChangeAspect="1"/>
          </p:cNvPicPr>
          <p:nvPr/>
        </p:nvPicPr>
        <p:blipFill>
          <a:blip r:embed="rId2">
            <a:alphaModFix amt="77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4864" y="7098810"/>
            <a:ext cx="1032266" cy="1453896"/>
          </a:xfrm>
          <a:prstGeom prst="rect">
            <a:avLst/>
          </a:prstGeom>
        </p:spPr>
      </p:pic>
      <p:pic>
        <p:nvPicPr>
          <p:cNvPr id="114" name="Picture 113" descr="1B0685_1.jpg"/>
          <p:cNvPicPr>
            <a:picLocks noChangeAspect="1"/>
          </p:cNvPicPr>
          <p:nvPr/>
        </p:nvPicPr>
        <p:blipFill>
          <a:blip r:embed="rId2">
            <a:alphaModFix amt="77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9597" y="7098807"/>
            <a:ext cx="1032266" cy="1453896"/>
          </a:xfrm>
          <a:prstGeom prst="rect">
            <a:avLst/>
          </a:prstGeom>
        </p:spPr>
      </p:pic>
      <p:pic>
        <p:nvPicPr>
          <p:cNvPr id="115" name="Picture 114" descr="1B0685_1.jpg"/>
          <p:cNvPicPr>
            <a:picLocks noChangeAspect="1"/>
          </p:cNvPicPr>
          <p:nvPr/>
        </p:nvPicPr>
        <p:blipFill>
          <a:blip r:embed="rId2">
            <a:alphaModFix amt="77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9731" y="7098807"/>
            <a:ext cx="1032266" cy="1453896"/>
          </a:xfrm>
          <a:prstGeom prst="rect">
            <a:avLst/>
          </a:prstGeom>
        </p:spPr>
      </p:pic>
      <p:pic>
        <p:nvPicPr>
          <p:cNvPr id="116" name="Picture 115" descr="1B0685_1.jpg"/>
          <p:cNvPicPr>
            <a:picLocks noChangeAspect="1"/>
          </p:cNvPicPr>
          <p:nvPr/>
        </p:nvPicPr>
        <p:blipFill>
          <a:blip r:embed="rId2">
            <a:alphaModFix amt="77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0464" y="7098810"/>
            <a:ext cx="1032266" cy="1453896"/>
          </a:xfrm>
          <a:prstGeom prst="rect">
            <a:avLst/>
          </a:prstGeom>
        </p:spPr>
      </p:pic>
      <p:grpSp>
        <p:nvGrpSpPr>
          <p:cNvPr id="117" name="Group 29"/>
          <p:cNvGrpSpPr>
            <a:grpSpLocks/>
          </p:cNvGrpSpPr>
          <p:nvPr/>
        </p:nvGrpSpPr>
        <p:grpSpPr bwMode="auto">
          <a:xfrm>
            <a:off x="1468881" y="8548130"/>
            <a:ext cx="1069357" cy="242889"/>
            <a:chOff x="1908913" y="850900"/>
            <a:chExt cx="1123884" cy="235426"/>
          </a:xfrm>
        </p:grpSpPr>
        <p:sp>
          <p:nvSpPr>
            <p:cNvPr id="118" name="5-Point Star 117"/>
            <p:cNvSpPr/>
            <p:nvPr/>
          </p:nvSpPr>
          <p:spPr>
            <a:xfrm>
              <a:off x="1908913" y="850900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19" name="5-Point Star 118"/>
            <p:cNvSpPr/>
            <p:nvPr/>
          </p:nvSpPr>
          <p:spPr>
            <a:xfrm>
              <a:off x="2142261" y="854081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20" name="5-Point Star 119"/>
            <p:cNvSpPr/>
            <p:nvPr/>
          </p:nvSpPr>
          <p:spPr>
            <a:xfrm>
              <a:off x="2362911" y="858854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21" name="5-Point Star 120"/>
            <p:cNvSpPr/>
            <p:nvPr/>
          </p:nvSpPr>
          <p:spPr>
            <a:xfrm>
              <a:off x="2588323" y="862036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22" name="5-Point Star 121"/>
            <p:cNvSpPr/>
            <p:nvPr/>
          </p:nvSpPr>
          <p:spPr>
            <a:xfrm>
              <a:off x="2813735" y="866807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grpSp>
        <p:nvGrpSpPr>
          <p:cNvPr id="123" name="Group 29"/>
          <p:cNvGrpSpPr>
            <a:grpSpLocks/>
          </p:cNvGrpSpPr>
          <p:nvPr/>
        </p:nvGrpSpPr>
        <p:grpSpPr bwMode="auto">
          <a:xfrm>
            <a:off x="14731" y="8554387"/>
            <a:ext cx="1069357" cy="242889"/>
            <a:chOff x="1908913" y="850900"/>
            <a:chExt cx="1123884" cy="235426"/>
          </a:xfrm>
        </p:grpSpPr>
        <p:sp>
          <p:nvSpPr>
            <p:cNvPr id="124" name="5-Point Star 123"/>
            <p:cNvSpPr/>
            <p:nvPr/>
          </p:nvSpPr>
          <p:spPr>
            <a:xfrm>
              <a:off x="1908913" y="850900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25" name="5-Point Star 124"/>
            <p:cNvSpPr/>
            <p:nvPr/>
          </p:nvSpPr>
          <p:spPr>
            <a:xfrm>
              <a:off x="2142261" y="854081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26" name="5-Point Star 125"/>
            <p:cNvSpPr/>
            <p:nvPr/>
          </p:nvSpPr>
          <p:spPr>
            <a:xfrm>
              <a:off x="2362911" y="858854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27" name="5-Point Star 126"/>
            <p:cNvSpPr/>
            <p:nvPr/>
          </p:nvSpPr>
          <p:spPr>
            <a:xfrm>
              <a:off x="2588323" y="862036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28" name="5-Point Star 127"/>
            <p:cNvSpPr/>
            <p:nvPr/>
          </p:nvSpPr>
          <p:spPr>
            <a:xfrm>
              <a:off x="2813735" y="866807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grpSp>
        <p:nvGrpSpPr>
          <p:cNvPr id="129" name="Group 29"/>
          <p:cNvGrpSpPr>
            <a:grpSpLocks/>
          </p:cNvGrpSpPr>
          <p:nvPr/>
        </p:nvGrpSpPr>
        <p:grpSpPr bwMode="auto">
          <a:xfrm>
            <a:off x="2949760" y="8557026"/>
            <a:ext cx="1069357" cy="242889"/>
            <a:chOff x="1908913" y="850900"/>
            <a:chExt cx="1123884" cy="235426"/>
          </a:xfrm>
        </p:grpSpPr>
        <p:sp>
          <p:nvSpPr>
            <p:cNvPr id="130" name="5-Point Star 129"/>
            <p:cNvSpPr/>
            <p:nvPr/>
          </p:nvSpPr>
          <p:spPr>
            <a:xfrm>
              <a:off x="1908913" y="850900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31" name="5-Point Star 130"/>
            <p:cNvSpPr/>
            <p:nvPr/>
          </p:nvSpPr>
          <p:spPr>
            <a:xfrm>
              <a:off x="2142261" y="854081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32" name="5-Point Star 131"/>
            <p:cNvSpPr/>
            <p:nvPr/>
          </p:nvSpPr>
          <p:spPr>
            <a:xfrm>
              <a:off x="2362911" y="858854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33" name="5-Point Star 132"/>
            <p:cNvSpPr/>
            <p:nvPr/>
          </p:nvSpPr>
          <p:spPr>
            <a:xfrm>
              <a:off x="2588323" y="862036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34" name="5-Point Star 133"/>
            <p:cNvSpPr/>
            <p:nvPr/>
          </p:nvSpPr>
          <p:spPr>
            <a:xfrm>
              <a:off x="2813735" y="866807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grpSp>
        <p:nvGrpSpPr>
          <p:cNvPr id="135" name="Group 29"/>
          <p:cNvGrpSpPr>
            <a:grpSpLocks/>
          </p:cNvGrpSpPr>
          <p:nvPr/>
        </p:nvGrpSpPr>
        <p:grpSpPr bwMode="auto">
          <a:xfrm>
            <a:off x="4439100" y="8552792"/>
            <a:ext cx="1069357" cy="242889"/>
            <a:chOff x="1908913" y="850900"/>
            <a:chExt cx="1123884" cy="235426"/>
          </a:xfrm>
        </p:grpSpPr>
        <p:sp>
          <p:nvSpPr>
            <p:cNvPr id="136" name="5-Point Star 135"/>
            <p:cNvSpPr/>
            <p:nvPr/>
          </p:nvSpPr>
          <p:spPr>
            <a:xfrm>
              <a:off x="1908913" y="850900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37" name="5-Point Star 136"/>
            <p:cNvSpPr/>
            <p:nvPr/>
          </p:nvSpPr>
          <p:spPr>
            <a:xfrm>
              <a:off x="2142261" y="854081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38" name="5-Point Star 137"/>
            <p:cNvSpPr/>
            <p:nvPr/>
          </p:nvSpPr>
          <p:spPr>
            <a:xfrm>
              <a:off x="2362911" y="858854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39" name="5-Point Star 138"/>
            <p:cNvSpPr/>
            <p:nvPr/>
          </p:nvSpPr>
          <p:spPr>
            <a:xfrm>
              <a:off x="2588323" y="862036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40" name="5-Point Star 139"/>
            <p:cNvSpPr/>
            <p:nvPr/>
          </p:nvSpPr>
          <p:spPr>
            <a:xfrm>
              <a:off x="2813735" y="866807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grpSp>
        <p:nvGrpSpPr>
          <p:cNvPr id="141" name="Group 29"/>
          <p:cNvGrpSpPr>
            <a:grpSpLocks/>
          </p:cNvGrpSpPr>
          <p:nvPr/>
        </p:nvGrpSpPr>
        <p:grpSpPr bwMode="auto">
          <a:xfrm>
            <a:off x="5805727" y="8562947"/>
            <a:ext cx="1069357" cy="242889"/>
            <a:chOff x="1908913" y="850900"/>
            <a:chExt cx="1123884" cy="235426"/>
          </a:xfrm>
        </p:grpSpPr>
        <p:sp>
          <p:nvSpPr>
            <p:cNvPr id="142" name="5-Point Star 141"/>
            <p:cNvSpPr/>
            <p:nvPr/>
          </p:nvSpPr>
          <p:spPr>
            <a:xfrm>
              <a:off x="1908913" y="850900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43" name="5-Point Star 142"/>
            <p:cNvSpPr/>
            <p:nvPr/>
          </p:nvSpPr>
          <p:spPr>
            <a:xfrm>
              <a:off x="2142261" y="854081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44" name="5-Point Star 143"/>
            <p:cNvSpPr/>
            <p:nvPr/>
          </p:nvSpPr>
          <p:spPr>
            <a:xfrm>
              <a:off x="2362911" y="858854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45" name="5-Point Star 144"/>
            <p:cNvSpPr/>
            <p:nvPr/>
          </p:nvSpPr>
          <p:spPr>
            <a:xfrm>
              <a:off x="2588323" y="862036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46" name="5-Point Star 145"/>
            <p:cNvSpPr/>
            <p:nvPr/>
          </p:nvSpPr>
          <p:spPr>
            <a:xfrm>
              <a:off x="2813735" y="866807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sp>
        <p:nvSpPr>
          <p:cNvPr id="147" name="TextBox 146"/>
          <p:cNvSpPr txBox="1"/>
          <p:nvPr/>
        </p:nvSpPr>
        <p:spPr>
          <a:xfrm>
            <a:off x="-36069" y="8897660"/>
            <a:ext cx="70840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__________________________________________________________________________________________</a:t>
            </a:r>
            <a:br>
              <a:rPr lang="en-US" sz="1200" dirty="0" smtClean="0"/>
            </a:b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297603937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dentista-graphic-novel-reduced.png"/>
          <p:cNvPicPr>
            <a:picLocks noChangeAspect="1"/>
          </p:cNvPicPr>
          <p:nvPr/>
        </p:nvPicPr>
        <p:blipFill>
          <a:blip r:embed="rId2">
            <a:alphaModFix amt="6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185333" cy="1651000"/>
          </a:xfrm>
          <a:prstGeom prst="rect">
            <a:avLst/>
          </a:prstGeom>
        </p:spPr>
      </p:pic>
      <p:pic>
        <p:nvPicPr>
          <p:cNvPr id="5" name="Picture 4" descr="dentista-graphic-novel-reduced.png"/>
          <p:cNvPicPr>
            <a:picLocks noChangeAspect="1"/>
          </p:cNvPicPr>
          <p:nvPr/>
        </p:nvPicPr>
        <p:blipFill>
          <a:blip r:embed="rId2">
            <a:alphaModFix amt="6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6999" y="0"/>
            <a:ext cx="1185333" cy="1651000"/>
          </a:xfrm>
          <a:prstGeom prst="rect">
            <a:avLst/>
          </a:prstGeom>
        </p:spPr>
      </p:pic>
      <p:pic>
        <p:nvPicPr>
          <p:cNvPr id="6" name="Picture 5" descr="dentista-graphic-novel-reduced.png"/>
          <p:cNvPicPr>
            <a:picLocks noChangeAspect="1"/>
          </p:cNvPicPr>
          <p:nvPr/>
        </p:nvPicPr>
        <p:blipFill>
          <a:blip r:embed="rId2">
            <a:alphaModFix amt="6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6331" y="0"/>
            <a:ext cx="1185333" cy="1651000"/>
          </a:xfrm>
          <a:prstGeom prst="rect">
            <a:avLst/>
          </a:prstGeom>
        </p:spPr>
      </p:pic>
      <p:pic>
        <p:nvPicPr>
          <p:cNvPr id="7" name="Picture 6" descr="dentista-graphic-novel-reduced.png"/>
          <p:cNvPicPr>
            <a:picLocks noChangeAspect="1"/>
          </p:cNvPicPr>
          <p:nvPr/>
        </p:nvPicPr>
        <p:blipFill>
          <a:blip r:embed="rId2">
            <a:alphaModFix amt="6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3333" y="0"/>
            <a:ext cx="1185333" cy="1651000"/>
          </a:xfrm>
          <a:prstGeom prst="rect">
            <a:avLst/>
          </a:prstGeom>
        </p:spPr>
      </p:pic>
      <p:pic>
        <p:nvPicPr>
          <p:cNvPr id="9" name="Picture 8" descr="dentista-graphic-novel-reduced.png"/>
          <p:cNvPicPr>
            <a:picLocks noChangeAspect="1"/>
          </p:cNvPicPr>
          <p:nvPr/>
        </p:nvPicPr>
        <p:blipFill>
          <a:blip r:embed="rId2">
            <a:alphaModFix amt="6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2665" y="0"/>
            <a:ext cx="1185333" cy="1651000"/>
          </a:xfrm>
          <a:prstGeom prst="rect">
            <a:avLst/>
          </a:prstGeom>
        </p:spPr>
      </p:pic>
      <p:grpSp>
        <p:nvGrpSpPr>
          <p:cNvPr id="10" name="Group 29"/>
          <p:cNvGrpSpPr>
            <a:grpSpLocks/>
          </p:cNvGrpSpPr>
          <p:nvPr/>
        </p:nvGrpSpPr>
        <p:grpSpPr bwMode="auto">
          <a:xfrm>
            <a:off x="1454151" y="1652528"/>
            <a:ext cx="1069357" cy="242889"/>
            <a:chOff x="1908913" y="850900"/>
            <a:chExt cx="1123884" cy="235426"/>
          </a:xfrm>
        </p:grpSpPr>
        <p:sp>
          <p:nvSpPr>
            <p:cNvPr id="11" name="5-Point Star 10"/>
            <p:cNvSpPr/>
            <p:nvPr/>
          </p:nvSpPr>
          <p:spPr>
            <a:xfrm>
              <a:off x="1908913" y="850900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2" name="5-Point Star 11"/>
            <p:cNvSpPr/>
            <p:nvPr/>
          </p:nvSpPr>
          <p:spPr>
            <a:xfrm>
              <a:off x="2142261" y="854081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3" name="5-Point Star 12"/>
            <p:cNvSpPr/>
            <p:nvPr/>
          </p:nvSpPr>
          <p:spPr>
            <a:xfrm>
              <a:off x="2362911" y="858854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4" name="5-Point Star 13"/>
            <p:cNvSpPr/>
            <p:nvPr/>
          </p:nvSpPr>
          <p:spPr>
            <a:xfrm>
              <a:off x="2588323" y="862036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5" name="5-Point Star 14"/>
            <p:cNvSpPr/>
            <p:nvPr/>
          </p:nvSpPr>
          <p:spPr>
            <a:xfrm>
              <a:off x="2813735" y="866807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grpSp>
        <p:nvGrpSpPr>
          <p:cNvPr id="16" name="Group 29"/>
          <p:cNvGrpSpPr>
            <a:grpSpLocks/>
          </p:cNvGrpSpPr>
          <p:nvPr/>
        </p:nvGrpSpPr>
        <p:grpSpPr bwMode="auto">
          <a:xfrm>
            <a:off x="8468" y="1658785"/>
            <a:ext cx="1069357" cy="242889"/>
            <a:chOff x="1908913" y="850900"/>
            <a:chExt cx="1123884" cy="235426"/>
          </a:xfrm>
        </p:grpSpPr>
        <p:sp>
          <p:nvSpPr>
            <p:cNvPr id="17" name="5-Point Star 16"/>
            <p:cNvSpPr/>
            <p:nvPr/>
          </p:nvSpPr>
          <p:spPr>
            <a:xfrm>
              <a:off x="1908913" y="850900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8" name="5-Point Star 17"/>
            <p:cNvSpPr/>
            <p:nvPr/>
          </p:nvSpPr>
          <p:spPr>
            <a:xfrm>
              <a:off x="2142261" y="854081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9" name="5-Point Star 18"/>
            <p:cNvSpPr/>
            <p:nvPr/>
          </p:nvSpPr>
          <p:spPr>
            <a:xfrm>
              <a:off x="2362911" y="858854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0" name="5-Point Star 19"/>
            <p:cNvSpPr/>
            <p:nvPr/>
          </p:nvSpPr>
          <p:spPr>
            <a:xfrm>
              <a:off x="2588323" y="862036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1" name="5-Point Star 20"/>
            <p:cNvSpPr/>
            <p:nvPr/>
          </p:nvSpPr>
          <p:spPr>
            <a:xfrm>
              <a:off x="2813735" y="866807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grpSp>
        <p:nvGrpSpPr>
          <p:cNvPr id="22" name="Group 29"/>
          <p:cNvGrpSpPr>
            <a:grpSpLocks/>
          </p:cNvGrpSpPr>
          <p:nvPr/>
        </p:nvGrpSpPr>
        <p:grpSpPr bwMode="auto">
          <a:xfrm>
            <a:off x="2935030" y="1652957"/>
            <a:ext cx="1069357" cy="242889"/>
            <a:chOff x="1908913" y="850900"/>
            <a:chExt cx="1123884" cy="235426"/>
          </a:xfrm>
        </p:grpSpPr>
        <p:sp>
          <p:nvSpPr>
            <p:cNvPr id="23" name="5-Point Star 22"/>
            <p:cNvSpPr/>
            <p:nvPr/>
          </p:nvSpPr>
          <p:spPr>
            <a:xfrm>
              <a:off x="1908913" y="850900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4" name="5-Point Star 23"/>
            <p:cNvSpPr/>
            <p:nvPr/>
          </p:nvSpPr>
          <p:spPr>
            <a:xfrm>
              <a:off x="2142261" y="854081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5" name="5-Point Star 24"/>
            <p:cNvSpPr/>
            <p:nvPr/>
          </p:nvSpPr>
          <p:spPr>
            <a:xfrm>
              <a:off x="2362911" y="858854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6" name="5-Point Star 25"/>
            <p:cNvSpPr/>
            <p:nvPr/>
          </p:nvSpPr>
          <p:spPr>
            <a:xfrm>
              <a:off x="2588323" y="862036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7" name="5-Point Star 26"/>
            <p:cNvSpPr/>
            <p:nvPr/>
          </p:nvSpPr>
          <p:spPr>
            <a:xfrm>
              <a:off x="2813735" y="866807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grpSp>
        <p:nvGrpSpPr>
          <p:cNvPr id="28" name="Group 29"/>
          <p:cNvGrpSpPr>
            <a:grpSpLocks/>
          </p:cNvGrpSpPr>
          <p:nvPr/>
        </p:nvGrpSpPr>
        <p:grpSpPr bwMode="auto">
          <a:xfrm>
            <a:off x="4297365" y="1648723"/>
            <a:ext cx="1069357" cy="242889"/>
            <a:chOff x="1908913" y="850900"/>
            <a:chExt cx="1123884" cy="235426"/>
          </a:xfrm>
        </p:grpSpPr>
        <p:sp>
          <p:nvSpPr>
            <p:cNvPr id="29" name="5-Point Star 28"/>
            <p:cNvSpPr/>
            <p:nvPr/>
          </p:nvSpPr>
          <p:spPr>
            <a:xfrm>
              <a:off x="1908913" y="850900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0" name="5-Point Star 29"/>
            <p:cNvSpPr/>
            <p:nvPr/>
          </p:nvSpPr>
          <p:spPr>
            <a:xfrm>
              <a:off x="2142261" y="854081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1" name="5-Point Star 30"/>
            <p:cNvSpPr/>
            <p:nvPr/>
          </p:nvSpPr>
          <p:spPr>
            <a:xfrm>
              <a:off x="2362911" y="858854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2" name="5-Point Star 31"/>
            <p:cNvSpPr/>
            <p:nvPr/>
          </p:nvSpPr>
          <p:spPr>
            <a:xfrm>
              <a:off x="2588323" y="862036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3" name="5-Point Star 32"/>
            <p:cNvSpPr/>
            <p:nvPr/>
          </p:nvSpPr>
          <p:spPr>
            <a:xfrm>
              <a:off x="2813735" y="866807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grpSp>
        <p:nvGrpSpPr>
          <p:cNvPr id="34" name="Group 29"/>
          <p:cNvGrpSpPr>
            <a:grpSpLocks/>
          </p:cNvGrpSpPr>
          <p:nvPr/>
        </p:nvGrpSpPr>
        <p:grpSpPr bwMode="auto">
          <a:xfrm>
            <a:off x="5748662" y="1658878"/>
            <a:ext cx="1069357" cy="242889"/>
            <a:chOff x="1908913" y="850900"/>
            <a:chExt cx="1123884" cy="235426"/>
          </a:xfrm>
        </p:grpSpPr>
        <p:sp>
          <p:nvSpPr>
            <p:cNvPr id="35" name="5-Point Star 34"/>
            <p:cNvSpPr/>
            <p:nvPr/>
          </p:nvSpPr>
          <p:spPr>
            <a:xfrm>
              <a:off x="1908913" y="850900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6" name="5-Point Star 35"/>
            <p:cNvSpPr/>
            <p:nvPr/>
          </p:nvSpPr>
          <p:spPr>
            <a:xfrm>
              <a:off x="2142261" y="854081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7" name="5-Point Star 36"/>
            <p:cNvSpPr/>
            <p:nvPr/>
          </p:nvSpPr>
          <p:spPr>
            <a:xfrm>
              <a:off x="2362911" y="858854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8" name="5-Point Star 37"/>
            <p:cNvSpPr/>
            <p:nvPr/>
          </p:nvSpPr>
          <p:spPr>
            <a:xfrm>
              <a:off x="2588323" y="862036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9" name="5-Point Star 38"/>
            <p:cNvSpPr/>
            <p:nvPr/>
          </p:nvSpPr>
          <p:spPr>
            <a:xfrm>
              <a:off x="2813735" y="866807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sp>
        <p:nvSpPr>
          <p:cNvPr id="40" name="TextBox 39"/>
          <p:cNvSpPr txBox="1"/>
          <p:nvPr/>
        </p:nvSpPr>
        <p:spPr>
          <a:xfrm>
            <a:off x="-50799" y="1985124"/>
            <a:ext cx="70840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__________________________________________________________________________________________</a:t>
            </a:r>
            <a:br>
              <a:rPr lang="en-US" sz="1200" dirty="0" smtClean="0"/>
            </a:br>
            <a:endParaRPr lang="en-US" sz="1200" dirty="0"/>
          </a:p>
        </p:txBody>
      </p:sp>
      <p:pic>
        <p:nvPicPr>
          <p:cNvPr id="41" name="Picture 40" descr="dentista-graphic-novel-reduced.png"/>
          <p:cNvPicPr>
            <a:picLocks noChangeAspect="1"/>
          </p:cNvPicPr>
          <p:nvPr/>
        </p:nvPicPr>
        <p:blipFill>
          <a:blip r:embed="rId2">
            <a:alphaModFix amt="6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2717720"/>
            <a:ext cx="1185333" cy="1651000"/>
          </a:xfrm>
          <a:prstGeom prst="rect">
            <a:avLst/>
          </a:prstGeom>
        </p:spPr>
      </p:pic>
      <p:pic>
        <p:nvPicPr>
          <p:cNvPr id="42" name="Picture 41" descr="dentista-graphic-novel-reduced.png"/>
          <p:cNvPicPr>
            <a:picLocks noChangeAspect="1"/>
          </p:cNvPicPr>
          <p:nvPr/>
        </p:nvPicPr>
        <p:blipFill>
          <a:blip r:embed="rId2">
            <a:alphaModFix amt="6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6999" y="2717720"/>
            <a:ext cx="1185333" cy="1651000"/>
          </a:xfrm>
          <a:prstGeom prst="rect">
            <a:avLst/>
          </a:prstGeom>
        </p:spPr>
      </p:pic>
      <p:pic>
        <p:nvPicPr>
          <p:cNvPr id="43" name="Picture 42" descr="dentista-graphic-novel-reduced.png"/>
          <p:cNvPicPr>
            <a:picLocks noChangeAspect="1"/>
          </p:cNvPicPr>
          <p:nvPr/>
        </p:nvPicPr>
        <p:blipFill>
          <a:blip r:embed="rId2">
            <a:alphaModFix amt="6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6331" y="2717720"/>
            <a:ext cx="1185333" cy="1651000"/>
          </a:xfrm>
          <a:prstGeom prst="rect">
            <a:avLst/>
          </a:prstGeom>
        </p:spPr>
      </p:pic>
      <p:pic>
        <p:nvPicPr>
          <p:cNvPr id="44" name="Picture 43" descr="dentista-graphic-novel-reduced.png"/>
          <p:cNvPicPr>
            <a:picLocks noChangeAspect="1"/>
          </p:cNvPicPr>
          <p:nvPr/>
        </p:nvPicPr>
        <p:blipFill>
          <a:blip r:embed="rId2">
            <a:alphaModFix amt="6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3333" y="2717720"/>
            <a:ext cx="1185333" cy="1651000"/>
          </a:xfrm>
          <a:prstGeom prst="rect">
            <a:avLst/>
          </a:prstGeom>
        </p:spPr>
      </p:pic>
      <p:pic>
        <p:nvPicPr>
          <p:cNvPr id="45" name="Picture 44" descr="dentista-graphic-novel-reduced.png"/>
          <p:cNvPicPr>
            <a:picLocks noChangeAspect="1"/>
          </p:cNvPicPr>
          <p:nvPr/>
        </p:nvPicPr>
        <p:blipFill>
          <a:blip r:embed="rId2">
            <a:alphaModFix amt="6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2665" y="2717720"/>
            <a:ext cx="1185333" cy="1651000"/>
          </a:xfrm>
          <a:prstGeom prst="rect">
            <a:avLst/>
          </a:prstGeom>
        </p:spPr>
      </p:pic>
      <p:grpSp>
        <p:nvGrpSpPr>
          <p:cNvPr id="46" name="Group 29"/>
          <p:cNvGrpSpPr>
            <a:grpSpLocks/>
          </p:cNvGrpSpPr>
          <p:nvPr/>
        </p:nvGrpSpPr>
        <p:grpSpPr bwMode="auto">
          <a:xfrm>
            <a:off x="1454151" y="4370248"/>
            <a:ext cx="1069357" cy="242889"/>
            <a:chOff x="1908913" y="850900"/>
            <a:chExt cx="1123884" cy="235426"/>
          </a:xfrm>
        </p:grpSpPr>
        <p:sp>
          <p:nvSpPr>
            <p:cNvPr id="47" name="5-Point Star 46"/>
            <p:cNvSpPr/>
            <p:nvPr/>
          </p:nvSpPr>
          <p:spPr>
            <a:xfrm>
              <a:off x="1908913" y="850900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48" name="5-Point Star 47"/>
            <p:cNvSpPr/>
            <p:nvPr/>
          </p:nvSpPr>
          <p:spPr>
            <a:xfrm>
              <a:off x="2142261" y="854081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49" name="5-Point Star 48"/>
            <p:cNvSpPr/>
            <p:nvPr/>
          </p:nvSpPr>
          <p:spPr>
            <a:xfrm>
              <a:off x="2362911" y="858854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50" name="5-Point Star 49"/>
            <p:cNvSpPr/>
            <p:nvPr/>
          </p:nvSpPr>
          <p:spPr>
            <a:xfrm>
              <a:off x="2588323" y="862036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51" name="5-Point Star 50"/>
            <p:cNvSpPr/>
            <p:nvPr/>
          </p:nvSpPr>
          <p:spPr>
            <a:xfrm>
              <a:off x="2813735" y="866807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grpSp>
        <p:nvGrpSpPr>
          <p:cNvPr id="52" name="Group 29"/>
          <p:cNvGrpSpPr>
            <a:grpSpLocks/>
          </p:cNvGrpSpPr>
          <p:nvPr/>
        </p:nvGrpSpPr>
        <p:grpSpPr bwMode="auto">
          <a:xfrm>
            <a:off x="8468" y="4376505"/>
            <a:ext cx="1069357" cy="242889"/>
            <a:chOff x="1908913" y="850900"/>
            <a:chExt cx="1123884" cy="235426"/>
          </a:xfrm>
        </p:grpSpPr>
        <p:sp>
          <p:nvSpPr>
            <p:cNvPr id="53" name="5-Point Star 52"/>
            <p:cNvSpPr/>
            <p:nvPr/>
          </p:nvSpPr>
          <p:spPr>
            <a:xfrm>
              <a:off x="1908913" y="850900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54" name="5-Point Star 53"/>
            <p:cNvSpPr/>
            <p:nvPr/>
          </p:nvSpPr>
          <p:spPr>
            <a:xfrm>
              <a:off x="2142261" y="854081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55" name="5-Point Star 54"/>
            <p:cNvSpPr/>
            <p:nvPr/>
          </p:nvSpPr>
          <p:spPr>
            <a:xfrm>
              <a:off x="2362911" y="858854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56" name="5-Point Star 55"/>
            <p:cNvSpPr/>
            <p:nvPr/>
          </p:nvSpPr>
          <p:spPr>
            <a:xfrm>
              <a:off x="2588323" y="862036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57" name="5-Point Star 56"/>
            <p:cNvSpPr/>
            <p:nvPr/>
          </p:nvSpPr>
          <p:spPr>
            <a:xfrm>
              <a:off x="2813735" y="866807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grpSp>
        <p:nvGrpSpPr>
          <p:cNvPr id="58" name="Group 29"/>
          <p:cNvGrpSpPr>
            <a:grpSpLocks/>
          </p:cNvGrpSpPr>
          <p:nvPr/>
        </p:nvGrpSpPr>
        <p:grpSpPr bwMode="auto">
          <a:xfrm>
            <a:off x="2935030" y="4370677"/>
            <a:ext cx="1069357" cy="242889"/>
            <a:chOff x="1908913" y="850900"/>
            <a:chExt cx="1123884" cy="235426"/>
          </a:xfrm>
        </p:grpSpPr>
        <p:sp>
          <p:nvSpPr>
            <p:cNvPr id="59" name="5-Point Star 58"/>
            <p:cNvSpPr/>
            <p:nvPr/>
          </p:nvSpPr>
          <p:spPr>
            <a:xfrm>
              <a:off x="1908913" y="850900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60" name="5-Point Star 59"/>
            <p:cNvSpPr/>
            <p:nvPr/>
          </p:nvSpPr>
          <p:spPr>
            <a:xfrm>
              <a:off x="2142261" y="854081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61" name="5-Point Star 60"/>
            <p:cNvSpPr/>
            <p:nvPr/>
          </p:nvSpPr>
          <p:spPr>
            <a:xfrm>
              <a:off x="2362911" y="858854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62" name="5-Point Star 61"/>
            <p:cNvSpPr/>
            <p:nvPr/>
          </p:nvSpPr>
          <p:spPr>
            <a:xfrm>
              <a:off x="2588323" y="862036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63" name="5-Point Star 62"/>
            <p:cNvSpPr/>
            <p:nvPr/>
          </p:nvSpPr>
          <p:spPr>
            <a:xfrm>
              <a:off x="2813735" y="866807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grpSp>
        <p:nvGrpSpPr>
          <p:cNvPr id="64" name="Group 29"/>
          <p:cNvGrpSpPr>
            <a:grpSpLocks/>
          </p:cNvGrpSpPr>
          <p:nvPr/>
        </p:nvGrpSpPr>
        <p:grpSpPr bwMode="auto">
          <a:xfrm>
            <a:off x="4297365" y="4366443"/>
            <a:ext cx="1069357" cy="242889"/>
            <a:chOff x="1908913" y="850900"/>
            <a:chExt cx="1123884" cy="235426"/>
          </a:xfrm>
        </p:grpSpPr>
        <p:sp>
          <p:nvSpPr>
            <p:cNvPr id="65" name="5-Point Star 64"/>
            <p:cNvSpPr/>
            <p:nvPr/>
          </p:nvSpPr>
          <p:spPr>
            <a:xfrm>
              <a:off x="1908913" y="850900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66" name="5-Point Star 65"/>
            <p:cNvSpPr/>
            <p:nvPr/>
          </p:nvSpPr>
          <p:spPr>
            <a:xfrm>
              <a:off x="2142261" y="854081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67" name="5-Point Star 66"/>
            <p:cNvSpPr/>
            <p:nvPr/>
          </p:nvSpPr>
          <p:spPr>
            <a:xfrm>
              <a:off x="2362911" y="858854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68" name="5-Point Star 67"/>
            <p:cNvSpPr/>
            <p:nvPr/>
          </p:nvSpPr>
          <p:spPr>
            <a:xfrm>
              <a:off x="2588323" y="862036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69" name="5-Point Star 68"/>
            <p:cNvSpPr/>
            <p:nvPr/>
          </p:nvSpPr>
          <p:spPr>
            <a:xfrm>
              <a:off x="2813735" y="866807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grpSp>
        <p:nvGrpSpPr>
          <p:cNvPr id="70" name="Group 29"/>
          <p:cNvGrpSpPr>
            <a:grpSpLocks/>
          </p:cNvGrpSpPr>
          <p:nvPr/>
        </p:nvGrpSpPr>
        <p:grpSpPr bwMode="auto">
          <a:xfrm>
            <a:off x="5748662" y="4376598"/>
            <a:ext cx="1069357" cy="242889"/>
            <a:chOff x="1908913" y="850900"/>
            <a:chExt cx="1123884" cy="235426"/>
          </a:xfrm>
        </p:grpSpPr>
        <p:sp>
          <p:nvSpPr>
            <p:cNvPr id="71" name="5-Point Star 70"/>
            <p:cNvSpPr/>
            <p:nvPr/>
          </p:nvSpPr>
          <p:spPr>
            <a:xfrm>
              <a:off x="1908913" y="850900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72" name="5-Point Star 71"/>
            <p:cNvSpPr/>
            <p:nvPr/>
          </p:nvSpPr>
          <p:spPr>
            <a:xfrm>
              <a:off x="2142261" y="854081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73" name="5-Point Star 72"/>
            <p:cNvSpPr/>
            <p:nvPr/>
          </p:nvSpPr>
          <p:spPr>
            <a:xfrm>
              <a:off x="2362911" y="858854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74" name="5-Point Star 73"/>
            <p:cNvSpPr/>
            <p:nvPr/>
          </p:nvSpPr>
          <p:spPr>
            <a:xfrm>
              <a:off x="2588323" y="862036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75" name="5-Point Star 74"/>
            <p:cNvSpPr/>
            <p:nvPr/>
          </p:nvSpPr>
          <p:spPr>
            <a:xfrm>
              <a:off x="2813735" y="866807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sp>
        <p:nvSpPr>
          <p:cNvPr id="76" name="TextBox 75"/>
          <p:cNvSpPr txBox="1"/>
          <p:nvPr/>
        </p:nvSpPr>
        <p:spPr>
          <a:xfrm>
            <a:off x="-50799" y="4702844"/>
            <a:ext cx="70840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__________________________________________________________________________________________</a:t>
            </a:r>
            <a:br>
              <a:rPr lang="en-US" sz="1200" dirty="0" smtClean="0"/>
            </a:br>
            <a:endParaRPr lang="en-US" sz="1200" dirty="0"/>
          </a:p>
        </p:txBody>
      </p:sp>
      <p:pic>
        <p:nvPicPr>
          <p:cNvPr id="77" name="Picture 76" descr="dentista-graphic-novel-reduced.png"/>
          <p:cNvPicPr>
            <a:picLocks noChangeAspect="1"/>
          </p:cNvPicPr>
          <p:nvPr/>
        </p:nvPicPr>
        <p:blipFill>
          <a:blip r:embed="rId2">
            <a:alphaModFix amt="6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5384641"/>
            <a:ext cx="1185333" cy="1651000"/>
          </a:xfrm>
          <a:prstGeom prst="rect">
            <a:avLst/>
          </a:prstGeom>
        </p:spPr>
      </p:pic>
      <p:pic>
        <p:nvPicPr>
          <p:cNvPr id="78" name="Picture 77" descr="dentista-graphic-novel-reduced.png"/>
          <p:cNvPicPr>
            <a:picLocks noChangeAspect="1"/>
          </p:cNvPicPr>
          <p:nvPr/>
        </p:nvPicPr>
        <p:blipFill>
          <a:blip r:embed="rId2">
            <a:alphaModFix amt="6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6999" y="5384641"/>
            <a:ext cx="1185333" cy="1651000"/>
          </a:xfrm>
          <a:prstGeom prst="rect">
            <a:avLst/>
          </a:prstGeom>
        </p:spPr>
      </p:pic>
      <p:pic>
        <p:nvPicPr>
          <p:cNvPr id="79" name="Picture 78" descr="dentista-graphic-novel-reduced.png"/>
          <p:cNvPicPr>
            <a:picLocks noChangeAspect="1"/>
          </p:cNvPicPr>
          <p:nvPr/>
        </p:nvPicPr>
        <p:blipFill>
          <a:blip r:embed="rId2">
            <a:alphaModFix amt="6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6331" y="5384641"/>
            <a:ext cx="1185333" cy="1651000"/>
          </a:xfrm>
          <a:prstGeom prst="rect">
            <a:avLst/>
          </a:prstGeom>
        </p:spPr>
      </p:pic>
      <p:pic>
        <p:nvPicPr>
          <p:cNvPr id="80" name="Picture 79" descr="dentista-graphic-novel-reduced.png"/>
          <p:cNvPicPr>
            <a:picLocks noChangeAspect="1"/>
          </p:cNvPicPr>
          <p:nvPr/>
        </p:nvPicPr>
        <p:blipFill>
          <a:blip r:embed="rId2">
            <a:alphaModFix amt="6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3333" y="5384641"/>
            <a:ext cx="1185333" cy="1651000"/>
          </a:xfrm>
          <a:prstGeom prst="rect">
            <a:avLst/>
          </a:prstGeom>
        </p:spPr>
      </p:pic>
      <p:pic>
        <p:nvPicPr>
          <p:cNvPr id="81" name="Picture 80" descr="dentista-graphic-novel-reduced.png"/>
          <p:cNvPicPr>
            <a:picLocks noChangeAspect="1"/>
          </p:cNvPicPr>
          <p:nvPr/>
        </p:nvPicPr>
        <p:blipFill>
          <a:blip r:embed="rId2">
            <a:alphaModFix amt="6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2665" y="5384641"/>
            <a:ext cx="1185333" cy="1651000"/>
          </a:xfrm>
          <a:prstGeom prst="rect">
            <a:avLst/>
          </a:prstGeom>
        </p:spPr>
      </p:pic>
      <p:grpSp>
        <p:nvGrpSpPr>
          <p:cNvPr id="82" name="Group 29"/>
          <p:cNvGrpSpPr>
            <a:grpSpLocks/>
          </p:cNvGrpSpPr>
          <p:nvPr/>
        </p:nvGrpSpPr>
        <p:grpSpPr bwMode="auto">
          <a:xfrm>
            <a:off x="1454151" y="7037169"/>
            <a:ext cx="1069357" cy="242889"/>
            <a:chOff x="1908913" y="850900"/>
            <a:chExt cx="1123884" cy="235426"/>
          </a:xfrm>
        </p:grpSpPr>
        <p:sp>
          <p:nvSpPr>
            <p:cNvPr id="83" name="5-Point Star 82"/>
            <p:cNvSpPr/>
            <p:nvPr/>
          </p:nvSpPr>
          <p:spPr>
            <a:xfrm>
              <a:off x="1908913" y="850900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84" name="5-Point Star 83"/>
            <p:cNvSpPr/>
            <p:nvPr/>
          </p:nvSpPr>
          <p:spPr>
            <a:xfrm>
              <a:off x="2142261" y="854081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85" name="5-Point Star 84"/>
            <p:cNvSpPr/>
            <p:nvPr/>
          </p:nvSpPr>
          <p:spPr>
            <a:xfrm>
              <a:off x="2362911" y="858854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86" name="5-Point Star 85"/>
            <p:cNvSpPr/>
            <p:nvPr/>
          </p:nvSpPr>
          <p:spPr>
            <a:xfrm>
              <a:off x="2588323" y="862036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87" name="5-Point Star 86"/>
            <p:cNvSpPr/>
            <p:nvPr/>
          </p:nvSpPr>
          <p:spPr>
            <a:xfrm>
              <a:off x="2813735" y="866807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grpSp>
        <p:nvGrpSpPr>
          <p:cNvPr id="88" name="Group 29"/>
          <p:cNvGrpSpPr>
            <a:grpSpLocks/>
          </p:cNvGrpSpPr>
          <p:nvPr/>
        </p:nvGrpSpPr>
        <p:grpSpPr bwMode="auto">
          <a:xfrm>
            <a:off x="8468" y="7043426"/>
            <a:ext cx="1069357" cy="242889"/>
            <a:chOff x="1908913" y="850900"/>
            <a:chExt cx="1123884" cy="235426"/>
          </a:xfrm>
        </p:grpSpPr>
        <p:sp>
          <p:nvSpPr>
            <p:cNvPr id="89" name="5-Point Star 88"/>
            <p:cNvSpPr/>
            <p:nvPr/>
          </p:nvSpPr>
          <p:spPr>
            <a:xfrm>
              <a:off x="1908913" y="850900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90" name="5-Point Star 89"/>
            <p:cNvSpPr/>
            <p:nvPr/>
          </p:nvSpPr>
          <p:spPr>
            <a:xfrm>
              <a:off x="2142261" y="854081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91" name="5-Point Star 90"/>
            <p:cNvSpPr/>
            <p:nvPr/>
          </p:nvSpPr>
          <p:spPr>
            <a:xfrm>
              <a:off x="2362911" y="858854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92" name="5-Point Star 91"/>
            <p:cNvSpPr/>
            <p:nvPr/>
          </p:nvSpPr>
          <p:spPr>
            <a:xfrm>
              <a:off x="2588323" y="862036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93" name="5-Point Star 92"/>
            <p:cNvSpPr/>
            <p:nvPr/>
          </p:nvSpPr>
          <p:spPr>
            <a:xfrm>
              <a:off x="2813735" y="866807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grpSp>
        <p:nvGrpSpPr>
          <p:cNvPr id="94" name="Group 29"/>
          <p:cNvGrpSpPr>
            <a:grpSpLocks/>
          </p:cNvGrpSpPr>
          <p:nvPr/>
        </p:nvGrpSpPr>
        <p:grpSpPr bwMode="auto">
          <a:xfrm>
            <a:off x="2935030" y="7037598"/>
            <a:ext cx="1069357" cy="242889"/>
            <a:chOff x="1908913" y="850900"/>
            <a:chExt cx="1123884" cy="235426"/>
          </a:xfrm>
        </p:grpSpPr>
        <p:sp>
          <p:nvSpPr>
            <p:cNvPr id="95" name="5-Point Star 94"/>
            <p:cNvSpPr/>
            <p:nvPr/>
          </p:nvSpPr>
          <p:spPr>
            <a:xfrm>
              <a:off x="1908913" y="850900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96" name="5-Point Star 95"/>
            <p:cNvSpPr/>
            <p:nvPr/>
          </p:nvSpPr>
          <p:spPr>
            <a:xfrm>
              <a:off x="2142261" y="854081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97" name="5-Point Star 96"/>
            <p:cNvSpPr/>
            <p:nvPr/>
          </p:nvSpPr>
          <p:spPr>
            <a:xfrm>
              <a:off x="2362911" y="858854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98" name="5-Point Star 97"/>
            <p:cNvSpPr/>
            <p:nvPr/>
          </p:nvSpPr>
          <p:spPr>
            <a:xfrm>
              <a:off x="2588323" y="862036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99" name="5-Point Star 98"/>
            <p:cNvSpPr/>
            <p:nvPr/>
          </p:nvSpPr>
          <p:spPr>
            <a:xfrm>
              <a:off x="2813735" y="866807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grpSp>
        <p:nvGrpSpPr>
          <p:cNvPr id="100" name="Group 29"/>
          <p:cNvGrpSpPr>
            <a:grpSpLocks/>
          </p:cNvGrpSpPr>
          <p:nvPr/>
        </p:nvGrpSpPr>
        <p:grpSpPr bwMode="auto">
          <a:xfrm>
            <a:off x="4297365" y="7033364"/>
            <a:ext cx="1069357" cy="242889"/>
            <a:chOff x="1908913" y="850900"/>
            <a:chExt cx="1123884" cy="235426"/>
          </a:xfrm>
        </p:grpSpPr>
        <p:sp>
          <p:nvSpPr>
            <p:cNvPr id="101" name="5-Point Star 100"/>
            <p:cNvSpPr/>
            <p:nvPr/>
          </p:nvSpPr>
          <p:spPr>
            <a:xfrm>
              <a:off x="1908913" y="850900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02" name="5-Point Star 101"/>
            <p:cNvSpPr/>
            <p:nvPr/>
          </p:nvSpPr>
          <p:spPr>
            <a:xfrm>
              <a:off x="2142261" y="854081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03" name="5-Point Star 102"/>
            <p:cNvSpPr/>
            <p:nvPr/>
          </p:nvSpPr>
          <p:spPr>
            <a:xfrm>
              <a:off x="2362911" y="858854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04" name="5-Point Star 103"/>
            <p:cNvSpPr/>
            <p:nvPr/>
          </p:nvSpPr>
          <p:spPr>
            <a:xfrm>
              <a:off x="2588323" y="862036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05" name="5-Point Star 104"/>
            <p:cNvSpPr/>
            <p:nvPr/>
          </p:nvSpPr>
          <p:spPr>
            <a:xfrm>
              <a:off x="2813735" y="866807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grpSp>
        <p:nvGrpSpPr>
          <p:cNvPr id="106" name="Group 29"/>
          <p:cNvGrpSpPr>
            <a:grpSpLocks/>
          </p:cNvGrpSpPr>
          <p:nvPr/>
        </p:nvGrpSpPr>
        <p:grpSpPr bwMode="auto">
          <a:xfrm>
            <a:off x="5748662" y="7043519"/>
            <a:ext cx="1069357" cy="242889"/>
            <a:chOff x="1908913" y="850900"/>
            <a:chExt cx="1123884" cy="235426"/>
          </a:xfrm>
        </p:grpSpPr>
        <p:sp>
          <p:nvSpPr>
            <p:cNvPr id="107" name="5-Point Star 106"/>
            <p:cNvSpPr/>
            <p:nvPr/>
          </p:nvSpPr>
          <p:spPr>
            <a:xfrm>
              <a:off x="1908913" y="850900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08" name="5-Point Star 107"/>
            <p:cNvSpPr/>
            <p:nvPr/>
          </p:nvSpPr>
          <p:spPr>
            <a:xfrm>
              <a:off x="2142261" y="854081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09" name="5-Point Star 108"/>
            <p:cNvSpPr/>
            <p:nvPr/>
          </p:nvSpPr>
          <p:spPr>
            <a:xfrm>
              <a:off x="2362911" y="858854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10" name="5-Point Star 109"/>
            <p:cNvSpPr/>
            <p:nvPr/>
          </p:nvSpPr>
          <p:spPr>
            <a:xfrm>
              <a:off x="2588323" y="862036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11" name="5-Point Star 110"/>
            <p:cNvSpPr/>
            <p:nvPr/>
          </p:nvSpPr>
          <p:spPr>
            <a:xfrm>
              <a:off x="2813735" y="866807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sp>
        <p:nvSpPr>
          <p:cNvPr id="112" name="TextBox 111"/>
          <p:cNvSpPr txBox="1"/>
          <p:nvPr/>
        </p:nvSpPr>
        <p:spPr>
          <a:xfrm>
            <a:off x="-50799" y="7369765"/>
            <a:ext cx="70840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__________________________________________________________________________________________</a:t>
            </a:r>
            <a:br>
              <a:rPr lang="en-US" sz="1200" dirty="0" smtClean="0"/>
            </a:b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304667997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fiesta-cover-web.jpg"/>
          <p:cNvPicPr>
            <a:picLocks noChangeAspect="1"/>
          </p:cNvPicPr>
          <p:nvPr/>
        </p:nvPicPr>
        <p:blipFill>
          <a:blip r:embed="rId2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1" y="2118"/>
            <a:ext cx="971609" cy="1453896"/>
          </a:xfrm>
          <a:prstGeom prst="rect">
            <a:avLst/>
          </a:prstGeom>
        </p:spPr>
      </p:pic>
      <p:pic>
        <p:nvPicPr>
          <p:cNvPr id="5" name="Picture 4" descr="fiesta-cover-web.jpg"/>
          <p:cNvPicPr>
            <a:picLocks noChangeAspect="1"/>
          </p:cNvPicPr>
          <p:nvPr/>
        </p:nvPicPr>
        <p:blipFill>
          <a:blip r:embed="rId2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7951" y="2118"/>
            <a:ext cx="971609" cy="1453896"/>
          </a:xfrm>
          <a:prstGeom prst="rect">
            <a:avLst/>
          </a:prstGeom>
        </p:spPr>
      </p:pic>
      <p:pic>
        <p:nvPicPr>
          <p:cNvPr id="6" name="Picture 5" descr="fiesta-cover-web.jpg"/>
          <p:cNvPicPr>
            <a:picLocks noChangeAspect="1"/>
          </p:cNvPicPr>
          <p:nvPr/>
        </p:nvPicPr>
        <p:blipFill>
          <a:blip r:embed="rId2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5601" y="2118"/>
            <a:ext cx="971609" cy="1453896"/>
          </a:xfrm>
          <a:prstGeom prst="rect">
            <a:avLst/>
          </a:prstGeom>
        </p:spPr>
      </p:pic>
      <p:pic>
        <p:nvPicPr>
          <p:cNvPr id="7" name="Picture 6" descr="fiesta-cover-web.jpg"/>
          <p:cNvPicPr>
            <a:picLocks noChangeAspect="1"/>
          </p:cNvPicPr>
          <p:nvPr/>
        </p:nvPicPr>
        <p:blipFill>
          <a:blip r:embed="rId2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2450" y="0"/>
            <a:ext cx="971609" cy="1453896"/>
          </a:xfrm>
          <a:prstGeom prst="rect">
            <a:avLst/>
          </a:prstGeom>
        </p:spPr>
      </p:pic>
      <p:pic>
        <p:nvPicPr>
          <p:cNvPr id="8" name="Picture 7" descr="fiesta-cover-web.jpg"/>
          <p:cNvPicPr>
            <a:picLocks noChangeAspect="1"/>
          </p:cNvPicPr>
          <p:nvPr/>
        </p:nvPicPr>
        <p:blipFill>
          <a:blip r:embed="rId2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7341" y="0"/>
            <a:ext cx="971609" cy="1453896"/>
          </a:xfrm>
          <a:prstGeom prst="rect">
            <a:avLst/>
          </a:prstGeom>
        </p:spPr>
      </p:pic>
      <p:grpSp>
        <p:nvGrpSpPr>
          <p:cNvPr id="9" name="Group 29"/>
          <p:cNvGrpSpPr>
            <a:grpSpLocks/>
          </p:cNvGrpSpPr>
          <p:nvPr/>
        </p:nvGrpSpPr>
        <p:grpSpPr bwMode="auto">
          <a:xfrm>
            <a:off x="1352551" y="1462020"/>
            <a:ext cx="1069357" cy="242889"/>
            <a:chOff x="1908913" y="850900"/>
            <a:chExt cx="1123884" cy="235426"/>
          </a:xfrm>
        </p:grpSpPr>
        <p:sp>
          <p:nvSpPr>
            <p:cNvPr id="10" name="5-Point Star 9"/>
            <p:cNvSpPr/>
            <p:nvPr/>
          </p:nvSpPr>
          <p:spPr>
            <a:xfrm>
              <a:off x="1908913" y="850900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1" name="5-Point Star 10"/>
            <p:cNvSpPr/>
            <p:nvPr/>
          </p:nvSpPr>
          <p:spPr>
            <a:xfrm>
              <a:off x="2142261" y="854081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2" name="5-Point Star 11"/>
            <p:cNvSpPr/>
            <p:nvPr/>
          </p:nvSpPr>
          <p:spPr>
            <a:xfrm>
              <a:off x="2362911" y="858854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3" name="5-Point Star 12"/>
            <p:cNvSpPr/>
            <p:nvPr/>
          </p:nvSpPr>
          <p:spPr>
            <a:xfrm>
              <a:off x="2588323" y="862036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4" name="5-Point Star 13"/>
            <p:cNvSpPr/>
            <p:nvPr/>
          </p:nvSpPr>
          <p:spPr>
            <a:xfrm>
              <a:off x="2813735" y="866807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grpSp>
        <p:nvGrpSpPr>
          <p:cNvPr id="15" name="Group 29"/>
          <p:cNvGrpSpPr>
            <a:grpSpLocks/>
          </p:cNvGrpSpPr>
          <p:nvPr/>
        </p:nvGrpSpPr>
        <p:grpSpPr bwMode="auto">
          <a:xfrm>
            <a:off x="1" y="1455577"/>
            <a:ext cx="1069357" cy="242889"/>
            <a:chOff x="1908913" y="850900"/>
            <a:chExt cx="1123884" cy="235426"/>
          </a:xfrm>
        </p:grpSpPr>
        <p:sp>
          <p:nvSpPr>
            <p:cNvPr id="16" name="5-Point Star 15"/>
            <p:cNvSpPr/>
            <p:nvPr/>
          </p:nvSpPr>
          <p:spPr>
            <a:xfrm>
              <a:off x="1908913" y="850900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7" name="5-Point Star 16"/>
            <p:cNvSpPr/>
            <p:nvPr/>
          </p:nvSpPr>
          <p:spPr>
            <a:xfrm>
              <a:off x="2142261" y="854081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8" name="5-Point Star 17"/>
            <p:cNvSpPr/>
            <p:nvPr/>
          </p:nvSpPr>
          <p:spPr>
            <a:xfrm>
              <a:off x="2362911" y="858854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9" name="5-Point Star 18"/>
            <p:cNvSpPr/>
            <p:nvPr/>
          </p:nvSpPr>
          <p:spPr>
            <a:xfrm>
              <a:off x="2588323" y="862036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0" name="5-Point Star 19"/>
            <p:cNvSpPr/>
            <p:nvPr/>
          </p:nvSpPr>
          <p:spPr>
            <a:xfrm>
              <a:off x="2813735" y="866807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grpSp>
        <p:nvGrpSpPr>
          <p:cNvPr id="21" name="Group 29"/>
          <p:cNvGrpSpPr>
            <a:grpSpLocks/>
          </p:cNvGrpSpPr>
          <p:nvPr/>
        </p:nvGrpSpPr>
        <p:grpSpPr bwMode="auto">
          <a:xfrm>
            <a:off x="2877880" y="1458216"/>
            <a:ext cx="1069357" cy="242889"/>
            <a:chOff x="1908913" y="850900"/>
            <a:chExt cx="1123884" cy="235426"/>
          </a:xfrm>
        </p:grpSpPr>
        <p:sp>
          <p:nvSpPr>
            <p:cNvPr id="22" name="5-Point Star 21"/>
            <p:cNvSpPr/>
            <p:nvPr/>
          </p:nvSpPr>
          <p:spPr>
            <a:xfrm>
              <a:off x="1908913" y="850900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3" name="5-Point Star 22"/>
            <p:cNvSpPr/>
            <p:nvPr/>
          </p:nvSpPr>
          <p:spPr>
            <a:xfrm>
              <a:off x="2142261" y="854081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4" name="5-Point Star 23"/>
            <p:cNvSpPr/>
            <p:nvPr/>
          </p:nvSpPr>
          <p:spPr>
            <a:xfrm>
              <a:off x="2362911" y="858854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5" name="5-Point Star 24"/>
            <p:cNvSpPr/>
            <p:nvPr/>
          </p:nvSpPr>
          <p:spPr>
            <a:xfrm>
              <a:off x="2588323" y="862036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6" name="5-Point Star 25"/>
            <p:cNvSpPr/>
            <p:nvPr/>
          </p:nvSpPr>
          <p:spPr>
            <a:xfrm>
              <a:off x="2813735" y="866807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grpSp>
        <p:nvGrpSpPr>
          <p:cNvPr id="27" name="Group 29"/>
          <p:cNvGrpSpPr>
            <a:grpSpLocks/>
          </p:cNvGrpSpPr>
          <p:nvPr/>
        </p:nvGrpSpPr>
        <p:grpSpPr bwMode="auto">
          <a:xfrm>
            <a:off x="4330700" y="1453982"/>
            <a:ext cx="1069357" cy="242889"/>
            <a:chOff x="1908913" y="850900"/>
            <a:chExt cx="1123884" cy="235426"/>
          </a:xfrm>
        </p:grpSpPr>
        <p:sp>
          <p:nvSpPr>
            <p:cNvPr id="28" name="5-Point Star 27"/>
            <p:cNvSpPr/>
            <p:nvPr/>
          </p:nvSpPr>
          <p:spPr>
            <a:xfrm>
              <a:off x="1908913" y="850900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9" name="5-Point Star 28"/>
            <p:cNvSpPr/>
            <p:nvPr/>
          </p:nvSpPr>
          <p:spPr>
            <a:xfrm>
              <a:off x="2142261" y="854081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0" name="5-Point Star 29"/>
            <p:cNvSpPr/>
            <p:nvPr/>
          </p:nvSpPr>
          <p:spPr>
            <a:xfrm>
              <a:off x="2362911" y="858854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1" name="5-Point Star 30"/>
            <p:cNvSpPr/>
            <p:nvPr/>
          </p:nvSpPr>
          <p:spPr>
            <a:xfrm>
              <a:off x="2588323" y="862036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2" name="5-Point Star 31"/>
            <p:cNvSpPr/>
            <p:nvPr/>
          </p:nvSpPr>
          <p:spPr>
            <a:xfrm>
              <a:off x="2813735" y="866807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grpSp>
        <p:nvGrpSpPr>
          <p:cNvPr id="33" name="Group 29"/>
          <p:cNvGrpSpPr>
            <a:grpSpLocks/>
          </p:cNvGrpSpPr>
          <p:nvPr/>
        </p:nvGrpSpPr>
        <p:grpSpPr bwMode="auto">
          <a:xfrm>
            <a:off x="5790997" y="1464137"/>
            <a:ext cx="1069357" cy="242889"/>
            <a:chOff x="1908913" y="850900"/>
            <a:chExt cx="1123884" cy="235426"/>
          </a:xfrm>
        </p:grpSpPr>
        <p:sp>
          <p:nvSpPr>
            <p:cNvPr id="34" name="5-Point Star 33"/>
            <p:cNvSpPr/>
            <p:nvPr/>
          </p:nvSpPr>
          <p:spPr>
            <a:xfrm>
              <a:off x="1908913" y="850900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5" name="5-Point Star 34"/>
            <p:cNvSpPr/>
            <p:nvPr/>
          </p:nvSpPr>
          <p:spPr>
            <a:xfrm>
              <a:off x="2142261" y="854081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6" name="5-Point Star 35"/>
            <p:cNvSpPr/>
            <p:nvPr/>
          </p:nvSpPr>
          <p:spPr>
            <a:xfrm>
              <a:off x="2362911" y="858854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7" name="5-Point Star 36"/>
            <p:cNvSpPr/>
            <p:nvPr/>
          </p:nvSpPr>
          <p:spPr>
            <a:xfrm>
              <a:off x="2588323" y="862036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8" name="5-Point Star 37"/>
            <p:cNvSpPr/>
            <p:nvPr/>
          </p:nvSpPr>
          <p:spPr>
            <a:xfrm>
              <a:off x="2813735" y="866807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sp>
        <p:nvSpPr>
          <p:cNvPr id="39" name="TextBox 38"/>
          <p:cNvSpPr txBox="1"/>
          <p:nvPr/>
        </p:nvSpPr>
        <p:spPr>
          <a:xfrm>
            <a:off x="-50799" y="1798850"/>
            <a:ext cx="70840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__________________________________________________________________________________________</a:t>
            </a:r>
            <a:br>
              <a:rPr lang="en-US" sz="1200" dirty="0" smtClean="0"/>
            </a:br>
            <a:endParaRPr lang="en-US" sz="1200" dirty="0"/>
          </a:p>
        </p:txBody>
      </p:sp>
      <p:pic>
        <p:nvPicPr>
          <p:cNvPr id="40" name="Picture 39" descr="fiesta-cover-web.jpg"/>
          <p:cNvPicPr>
            <a:picLocks noChangeAspect="1"/>
          </p:cNvPicPr>
          <p:nvPr/>
        </p:nvPicPr>
        <p:blipFill>
          <a:blip r:embed="rId2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" y="2398100"/>
            <a:ext cx="971609" cy="1453896"/>
          </a:xfrm>
          <a:prstGeom prst="rect">
            <a:avLst/>
          </a:prstGeom>
        </p:spPr>
      </p:pic>
      <p:pic>
        <p:nvPicPr>
          <p:cNvPr id="41" name="Picture 40" descr="fiesta-cover-web.jpg"/>
          <p:cNvPicPr>
            <a:picLocks noChangeAspect="1"/>
          </p:cNvPicPr>
          <p:nvPr/>
        </p:nvPicPr>
        <p:blipFill>
          <a:blip r:embed="rId2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1775" y="2398100"/>
            <a:ext cx="971609" cy="1453896"/>
          </a:xfrm>
          <a:prstGeom prst="rect">
            <a:avLst/>
          </a:prstGeom>
        </p:spPr>
      </p:pic>
      <p:pic>
        <p:nvPicPr>
          <p:cNvPr id="42" name="Picture 41" descr="fiesta-cover-web.jpg"/>
          <p:cNvPicPr>
            <a:picLocks noChangeAspect="1"/>
          </p:cNvPicPr>
          <p:nvPr/>
        </p:nvPicPr>
        <p:blipFill>
          <a:blip r:embed="rId2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9425" y="2398100"/>
            <a:ext cx="971609" cy="1453896"/>
          </a:xfrm>
          <a:prstGeom prst="rect">
            <a:avLst/>
          </a:prstGeom>
        </p:spPr>
      </p:pic>
      <p:pic>
        <p:nvPicPr>
          <p:cNvPr id="43" name="Picture 42" descr="fiesta-cover-web.jpg"/>
          <p:cNvPicPr>
            <a:picLocks noChangeAspect="1"/>
          </p:cNvPicPr>
          <p:nvPr/>
        </p:nvPicPr>
        <p:blipFill>
          <a:blip r:embed="rId2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6274" y="2395982"/>
            <a:ext cx="971609" cy="1453896"/>
          </a:xfrm>
          <a:prstGeom prst="rect">
            <a:avLst/>
          </a:prstGeom>
        </p:spPr>
      </p:pic>
      <p:pic>
        <p:nvPicPr>
          <p:cNvPr id="44" name="Picture 43" descr="fiesta-cover-web.jpg"/>
          <p:cNvPicPr>
            <a:picLocks noChangeAspect="1"/>
          </p:cNvPicPr>
          <p:nvPr/>
        </p:nvPicPr>
        <p:blipFill>
          <a:blip r:embed="rId2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1165" y="2395982"/>
            <a:ext cx="971609" cy="1453896"/>
          </a:xfrm>
          <a:prstGeom prst="rect">
            <a:avLst/>
          </a:prstGeom>
        </p:spPr>
      </p:pic>
      <p:grpSp>
        <p:nvGrpSpPr>
          <p:cNvPr id="45" name="Group 29"/>
          <p:cNvGrpSpPr>
            <a:grpSpLocks/>
          </p:cNvGrpSpPr>
          <p:nvPr/>
        </p:nvGrpSpPr>
        <p:grpSpPr bwMode="auto">
          <a:xfrm>
            <a:off x="1346375" y="3858002"/>
            <a:ext cx="1069357" cy="242889"/>
            <a:chOff x="1908913" y="850900"/>
            <a:chExt cx="1123884" cy="235426"/>
          </a:xfrm>
        </p:grpSpPr>
        <p:sp>
          <p:nvSpPr>
            <p:cNvPr id="46" name="5-Point Star 45"/>
            <p:cNvSpPr/>
            <p:nvPr/>
          </p:nvSpPr>
          <p:spPr>
            <a:xfrm>
              <a:off x="1908913" y="850900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47" name="5-Point Star 46"/>
            <p:cNvSpPr/>
            <p:nvPr/>
          </p:nvSpPr>
          <p:spPr>
            <a:xfrm>
              <a:off x="2142261" y="854081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48" name="5-Point Star 47"/>
            <p:cNvSpPr/>
            <p:nvPr/>
          </p:nvSpPr>
          <p:spPr>
            <a:xfrm>
              <a:off x="2362911" y="858854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49" name="5-Point Star 48"/>
            <p:cNvSpPr/>
            <p:nvPr/>
          </p:nvSpPr>
          <p:spPr>
            <a:xfrm>
              <a:off x="2588323" y="862036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50" name="5-Point Star 49"/>
            <p:cNvSpPr/>
            <p:nvPr/>
          </p:nvSpPr>
          <p:spPr>
            <a:xfrm>
              <a:off x="2813735" y="866807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grpSp>
        <p:nvGrpSpPr>
          <p:cNvPr id="51" name="Group 29"/>
          <p:cNvGrpSpPr>
            <a:grpSpLocks/>
          </p:cNvGrpSpPr>
          <p:nvPr/>
        </p:nvGrpSpPr>
        <p:grpSpPr bwMode="auto">
          <a:xfrm>
            <a:off x="-6175" y="3851559"/>
            <a:ext cx="1069357" cy="242889"/>
            <a:chOff x="1908913" y="850900"/>
            <a:chExt cx="1123884" cy="235426"/>
          </a:xfrm>
        </p:grpSpPr>
        <p:sp>
          <p:nvSpPr>
            <p:cNvPr id="52" name="5-Point Star 51"/>
            <p:cNvSpPr/>
            <p:nvPr/>
          </p:nvSpPr>
          <p:spPr>
            <a:xfrm>
              <a:off x="1908913" y="850900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53" name="5-Point Star 52"/>
            <p:cNvSpPr/>
            <p:nvPr/>
          </p:nvSpPr>
          <p:spPr>
            <a:xfrm>
              <a:off x="2142261" y="854081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54" name="5-Point Star 53"/>
            <p:cNvSpPr/>
            <p:nvPr/>
          </p:nvSpPr>
          <p:spPr>
            <a:xfrm>
              <a:off x="2362911" y="858854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55" name="5-Point Star 54"/>
            <p:cNvSpPr/>
            <p:nvPr/>
          </p:nvSpPr>
          <p:spPr>
            <a:xfrm>
              <a:off x="2588323" y="862036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56" name="5-Point Star 55"/>
            <p:cNvSpPr/>
            <p:nvPr/>
          </p:nvSpPr>
          <p:spPr>
            <a:xfrm>
              <a:off x="2813735" y="866807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grpSp>
        <p:nvGrpSpPr>
          <p:cNvPr id="57" name="Group 29"/>
          <p:cNvGrpSpPr>
            <a:grpSpLocks/>
          </p:cNvGrpSpPr>
          <p:nvPr/>
        </p:nvGrpSpPr>
        <p:grpSpPr bwMode="auto">
          <a:xfrm>
            <a:off x="2871704" y="3854198"/>
            <a:ext cx="1069357" cy="242889"/>
            <a:chOff x="1908913" y="850900"/>
            <a:chExt cx="1123884" cy="235426"/>
          </a:xfrm>
        </p:grpSpPr>
        <p:sp>
          <p:nvSpPr>
            <p:cNvPr id="58" name="5-Point Star 57"/>
            <p:cNvSpPr/>
            <p:nvPr/>
          </p:nvSpPr>
          <p:spPr>
            <a:xfrm>
              <a:off x="1908913" y="850900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59" name="5-Point Star 58"/>
            <p:cNvSpPr/>
            <p:nvPr/>
          </p:nvSpPr>
          <p:spPr>
            <a:xfrm>
              <a:off x="2142261" y="854081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60" name="5-Point Star 59"/>
            <p:cNvSpPr/>
            <p:nvPr/>
          </p:nvSpPr>
          <p:spPr>
            <a:xfrm>
              <a:off x="2362911" y="858854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61" name="5-Point Star 60"/>
            <p:cNvSpPr/>
            <p:nvPr/>
          </p:nvSpPr>
          <p:spPr>
            <a:xfrm>
              <a:off x="2588323" y="862036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62" name="5-Point Star 61"/>
            <p:cNvSpPr/>
            <p:nvPr/>
          </p:nvSpPr>
          <p:spPr>
            <a:xfrm>
              <a:off x="2813735" y="866807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grpSp>
        <p:nvGrpSpPr>
          <p:cNvPr id="63" name="Group 29"/>
          <p:cNvGrpSpPr>
            <a:grpSpLocks/>
          </p:cNvGrpSpPr>
          <p:nvPr/>
        </p:nvGrpSpPr>
        <p:grpSpPr bwMode="auto">
          <a:xfrm>
            <a:off x="4324524" y="3849964"/>
            <a:ext cx="1069357" cy="242889"/>
            <a:chOff x="1908913" y="850900"/>
            <a:chExt cx="1123884" cy="235426"/>
          </a:xfrm>
        </p:grpSpPr>
        <p:sp>
          <p:nvSpPr>
            <p:cNvPr id="64" name="5-Point Star 63"/>
            <p:cNvSpPr/>
            <p:nvPr/>
          </p:nvSpPr>
          <p:spPr>
            <a:xfrm>
              <a:off x="1908913" y="850900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65" name="5-Point Star 64"/>
            <p:cNvSpPr/>
            <p:nvPr/>
          </p:nvSpPr>
          <p:spPr>
            <a:xfrm>
              <a:off x="2142261" y="854081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66" name="5-Point Star 65"/>
            <p:cNvSpPr/>
            <p:nvPr/>
          </p:nvSpPr>
          <p:spPr>
            <a:xfrm>
              <a:off x="2362911" y="858854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67" name="5-Point Star 66"/>
            <p:cNvSpPr/>
            <p:nvPr/>
          </p:nvSpPr>
          <p:spPr>
            <a:xfrm>
              <a:off x="2588323" y="862036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68" name="5-Point Star 67"/>
            <p:cNvSpPr/>
            <p:nvPr/>
          </p:nvSpPr>
          <p:spPr>
            <a:xfrm>
              <a:off x="2813735" y="866807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grpSp>
        <p:nvGrpSpPr>
          <p:cNvPr id="69" name="Group 29"/>
          <p:cNvGrpSpPr>
            <a:grpSpLocks/>
          </p:cNvGrpSpPr>
          <p:nvPr/>
        </p:nvGrpSpPr>
        <p:grpSpPr bwMode="auto">
          <a:xfrm>
            <a:off x="5784821" y="3860119"/>
            <a:ext cx="1069357" cy="242889"/>
            <a:chOff x="1908913" y="850900"/>
            <a:chExt cx="1123884" cy="235426"/>
          </a:xfrm>
        </p:grpSpPr>
        <p:sp>
          <p:nvSpPr>
            <p:cNvPr id="70" name="5-Point Star 69"/>
            <p:cNvSpPr/>
            <p:nvPr/>
          </p:nvSpPr>
          <p:spPr>
            <a:xfrm>
              <a:off x="1908913" y="850900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71" name="5-Point Star 70"/>
            <p:cNvSpPr/>
            <p:nvPr/>
          </p:nvSpPr>
          <p:spPr>
            <a:xfrm>
              <a:off x="2142261" y="854081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72" name="5-Point Star 71"/>
            <p:cNvSpPr/>
            <p:nvPr/>
          </p:nvSpPr>
          <p:spPr>
            <a:xfrm>
              <a:off x="2362911" y="858854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73" name="5-Point Star 72"/>
            <p:cNvSpPr/>
            <p:nvPr/>
          </p:nvSpPr>
          <p:spPr>
            <a:xfrm>
              <a:off x="2588323" y="862036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74" name="5-Point Star 73"/>
            <p:cNvSpPr/>
            <p:nvPr/>
          </p:nvSpPr>
          <p:spPr>
            <a:xfrm>
              <a:off x="2813735" y="866807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sp>
        <p:nvSpPr>
          <p:cNvPr id="75" name="TextBox 74"/>
          <p:cNvSpPr txBox="1"/>
          <p:nvPr/>
        </p:nvSpPr>
        <p:spPr>
          <a:xfrm>
            <a:off x="-56975" y="4194832"/>
            <a:ext cx="70840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__________________________________________________________________________________________</a:t>
            </a:r>
            <a:br>
              <a:rPr lang="en-US" sz="1200" dirty="0" smtClean="0"/>
            </a:br>
            <a:endParaRPr lang="en-US" sz="1200" dirty="0"/>
          </a:p>
        </p:txBody>
      </p:sp>
      <p:pic>
        <p:nvPicPr>
          <p:cNvPr id="76" name="Picture 75" descr="fiesta-cover-web.jpg"/>
          <p:cNvPicPr>
            <a:picLocks noChangeAspect="1"/>
          </p:cNvPicPr>
          <p:nvPr/>
        </p:nvPicPr>
        <p:blipFill>
          <a:blip r:embed="rId2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86" y="4656500"/>
            <a:ext cx="971609" cy="1453896"/>
          </a:xfrm>
          <a:prstGeom prst="rect">
            <a:avLst/>
          </a:prstGeom>
        </p:spPr>
      </p:pic>
      <p:pic>
        <p:nvPicPr>
          <p:cNvPr id="77" name="Picture 76" descr="fiesta-cover-web.jpg"/>
          <p:cNvPicPr>
            <a:picLocks noChangeAspect="1"/>
          </p:cNvPicPr>
          <p:nvPr/>
        </p:nvPicPr>
        <p:blipFill>
          <a:blip r:embed="rId2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3386" y="4656500"/>
            <a:ext cx="971609" cy="1453896"/>
          </a:xfrm>
          <a:prstGeom prst="rect">
            <a:avLst/>
          </a:prstGeom>
        </p:spPr>
      </p:pic>
      <p:pic>
        <p:nvPicPr>
          <p:cNvPr id="78" name="Picture 77" descr="fiesta-cover-web.jpg"/>
          <p:cNvPicPr>
            <a:picLocks noChangeAspect="1"/>
          </p:cNvPicPr>
          <p:nvPr/>
        </p:nvPicPr>
        <p:blipFill>
          <a:blip r:embed="rId2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1036" y="4656500"/>
            <a:ext cx="971609" cy="1453896"/>
          </a:xfrm>
          <a:prstGeom prst="rect">
            <a:avLst/>
          </a:prstGeom>
        </p:spPr>
      </p:pic>
      <p:pic>
        <p:nvPicPr>
          <p:cNvPr id="79" name="Picture 78" descr="fiesta-cover-web.jpg"/>
          <p:cNvPicPr>
            <a:picLocks noChangeAspect="1"/>
          </p:cNvPicPr>
          <p:nvPr/>
        </p:nvPicPr>
        <p:blipFill>
          <a:blip r:embed="rId2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7885" y="4654382"/>
            <a:ext cx="971609" cy="1453896"/>
          </a:xfrm>
          <a:prstGeom prst="rect">
            <a:avLst/>
          </a:prstGeom>
        </p:spPr>
      </p:pic>
      <p:pic>
        <p:nvPicPr>
          <p:cNvPr id="80" name="Picture 79" descr="fiesta-cover-web.jpg"/>
          <p:cNvPicPr>
            <a:picLocks noChangeAspect="1"/>
          </p:cNvPicPr>
          <p:nvPr/>
        </p:nvPicPr>
        <p:blipFill>
          <a:blip r:embed="rId2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2776" y="4654382"/>
            <a:ext cx="971609" cy="1453896"/>
          </a:xfrm>
          <a:prstGeom prst="rect">
            <a:avLst/>
          </a:prstGeom>
        </p:spPr>
      </p:pic>
      <p:grpSp>
        <p:nvGrpSpPr>
          <p:cNvPr id="81" name="Group 29"/>
          <p:cNvGrpSpPr>
            <a:grpSpLocks/>
          </p:cNvGrpSpPr>
          <p:nvPr/>
        </p:nvGrpSpPr>
        <p:grpSpPr bwMode="auto">
          <a:xfrm>
            <a:off x="1357986" y="6116402"/>
            <a:ext cx="1069357" cy="242889"/>
            <a:chOff x="1908913" y="850900"/>
            <a:chExt cx="1123884" cy="235426"/>
          </a:xfrm>
        </p:grpSpPr>
        <p:sp>
          <p:nvSpPr>
            <p:cNvPr id="82" name="5-Point Star 81"/>
            <p:cNvSpPr/>
            <p:nvPr/>
          </p:nvSpPr>
          <p:spPr>
            <a:xfrm>
              <a:off x="1908913" y="850900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83" name="5-Point Star 82"/>
            <p:cNvSpPr/>
            <p:nvPr/>
          </p:nvSpPr>
          <p:spPr>
            <a:xfrm>
              <a:off x="2142261" y="854081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84" name="5-Point Star 83"/>
            <p:cNvSpPr/>
            <p:nvPr/>
          </p:nvSpPr>
          <p:spPr>
            <a:xfrm>
              <a:off x="2362911" y="858854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85" name="5-Point Star 84"/>
            <p:cNvSpPr/>
            <p:nvPr/>
          </p:nvSpPr>
          <p:spPr>
            <a:xfrm>
              <a:off x="2588323" y="862036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86" name="5-Point Star 85"/>
            <p:cNvSpPr/>
            <p:nvPr/>
          </p:nvSpPr>
          <p:spPr>
            <a:xfrm>
              <a:off x="2813735" y="866807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grpSp>
        <p:nvGrpSpPr>
          <p:cNvPr id="87" name="Group 29"/>
          <p:cNvGrpSpPr>
            <a:grpSpLocks/>
          </p:cNvGrpSpPr>
          <p:nvPr/>
        </p:nvGrpSpPr>
        <p:grpSpPr bwMode="auto">
          <a:xfrm>
            <a:off x="5436" y="6109959"/>
            <a:ext cx="1069357" cy="242889"/>
            <a:chOff x="1908913" y="850900"/>
            <a:chExt cx="1123884" cy="235426"/>
          </a:xfrm>
        </p:grpSpPr>
        <p:sp>
          <p:nvSpPr>
            <p:cNvPr id="88" name="5-Point Star 87"/>
            <p:cNvSpPr/>
            <p:nvPr/>
          </p:nvSpPr>
          <p:spPr>
            <a:xfrm>
              <a:off x="1908913" y="850900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89" name="5-Point Star 88"/>
            <p:cNvSpPr/>
            <p:nvPr/>
          </p:nvSpPr>
          <p:spPr>
            <a:xfrm>
              <a:off x="2142261" y="854081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90" name="5-Point Star 89"/>
            <p:cNvSpPr/>
            <p:nvPr/>
          </p:nvSpPr>
          <p:spPr>
            <a:xfrm>
              <a:off x="2362911" y="858854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91" name="5-Point Star 90"/>
            <p:cNvSpPr/>
            <p:nvPr/>
          </p:nvSpPr>
          <p:spPr>
            <a:xfrm>
              <a:off x="2588323" y="862036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92" name="5-Point Star 91"/>
            <p:cNvSpPr/>
            <p:nvPr/>
          </p:nvSpPr>
          <p:spPr>
            <a:xfrm>
              <a:off x="2813735" y="866807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grpSp>
        <p:nvGrpSpPr>
          <p:cNvPr id="93" name="Group 29"/>
          <p:cNvGrpSpPr>
            <a:grpSpLocks/>
          </p:cNvGrpSpPr>
          <p:nvPr/>
        </p:nvGrpSpPr>
        <p:grpSpPr bwMode="auto">
          <a:xfrm>
            <a:off x="2883315" y="6112598"/>
            <a:ext cx="1069357" cy="242889"/>
            <a:chOff x="1908913" y="850900"/>
            <a:chExt cx="1123884" cy="235426"/>
          </a:xfrm>
        </p:grpSpPr>
        <p:sp>
          <p:nvSpPr>
            <p:cNvPr id="94" name="5-Point Star 93"/>
            <p:cNvSpPr/>
            <p:nvPr/>
          </p:nvSpPr>
          <p:spPr>
            <a:xfrm>
              <a:off x="1908913" y="850900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95" name="5-Point Star 94"/>
            <p:cNvSpPr/>
            <p:nvPr/>
          </p:nvSpPr>
          <p:spPr>
            <a:xfrm>
              <a:off x="2142261" y="854081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96" name="5-Point Star 95"/>
            <p:cNvSpPr/>
            <p:nvPr/>
          </p:nvSpPr>
          <p:spPr>
            <a:xfrm>
              <a:off x="2362911" y="858854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97" name="5-Point Star 96"/>
            <p:cNvSpPr/>
            <p:nvPr/>
          </p:nvSpPr>
          <p:spPr>
            <a:xfrm>
              <a:off x="2588323" y="862036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98" name="5-Point Star 97"/>
            <p:cNvSpPr/>
            <p:nvPr/>
          </p:nvSpPr>
          <p:spPr>
            <a:xfrm>
              <a:off x="2813735" y="866807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grpSp>
        <p:nvGrpSpPr>
          <p:cNvPr id="99" name="Group 29"/>
          <p:cNvGrpSpPr>
            <a:grpSpLocks/>
          </p:cNvGrpSpPr>
          <p:nvPr/>
        </p:nvGrpSpPr>
        <p:grpSpPr bwMode="auto">
          <a:xfrm>
            <a:off x="4336135" y="6108364"/>
            <a:ext cx="1069357" cy="242889"/>
            <a:chOff x="1908913" y="850900"/>
            <a:chExt cx="1123884" cy="235426"/>
          </a:xfrm>
        </p:grpSpPr>
        <p:sp>
          <p:nvSpPr>
            <p:cNvPr id="100" name="5-Point Star 99"/>
            <p:cNvSpPr/>
            <p:nvPr/>
          </p:nvSpPr>
          <p:spPr>
            <a:xfrm>
              <a:off x="1908913" y="850900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01" name="5-Point Star 100"/>
            <p:cNvSpPr/>
            <p:nvPr/>
          </p:nvSpPr>
          <p:spPr>
            <a:xfrm>
              <a:off x="2142261" y="854081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02" name="5-Point Star 101"/>
            <p:cNvSpPr/>
            <p:nvPr/>
          </p:nvSpPr>
          <p:spPr>
            <a:xfrm>
              <a:off x="2362911" y="858854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03" name="5-Point Star 102"/>
            <p:cNvSpPr/>
            <p:nvPr/>
          </p:nvSpPr>
          <p:spPr>
            <a:xfrm>
              <a:off x="2588323" y="862036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04" name="5-Point Star 103"/>
            <p:cNvSpPr/>
            <p:nvPr/>
          </p:nvSpPr>
          <p:spPr>
            <a:xfrm>
              <a:off x="2813735" y="866807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grpSp>
        <p:nvGrpSpPr>
          <p:cNvPr id="105" name="Group 29"/>
          <p:cNvGrpSpPr>
            <a:grpSpLocks/>
          </p:cNvGrpSpPr>
          <p:nvPr/>
        </p:nvGrpSpPr>
        <p:grpSpPr bwMode="auto">
          <a:xfrm>
            <a:off x="5796432" y="6118519"/>
            <a:ext cx="1069357" cy="242889"/>
            <a:chOff x="1908913" y="850900"/>
            <a:chExt cx="1123884" cy="235426"/>
          </a:xfrm>
        </p:grpSpPr>
        <p:sp>
          <p:nvSpPr>
            <p:cNvPr id="106" name="5-Point Star 105"/>
            <p:cNvSpPr/>
            <p:nvPr/>
          </p:nvSpPr>
          <p:spPr>
            <a:xfrm>
              <a:off x="1908913" y="850900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07" name="5-Point Star 106"/>
            <p:cNvSpPr/>
            <p:nvPr/>
          </p:nvSpPr>
          <p:spPr>
            <a:xfrm>
              <a:off x="2142261" y="854081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08" name="5-Point Star 107"/>
            <p:cNvSpPr/>
            <p:nvPr/>
          </p:nvSpPr>
          <p:spPr>
            <a:xfrm>
              <a:off x="2362911" y="858854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09" name="5-Point Star 108"/>
            <p:cNvSpPr/>
            <p:nvPr/>
          </p:nvSpPr>
          <p:spPr>
            <a:xfrm>
              <a:off x="2588323" y="862036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10" name="5-Point Star 109"/>
            <p:cNvSpPr/>
            <p:nvPr/>
          </p:nvSpPr>
          <p:spPr>
            <a:xfrm>
              <a:off x="2813735" y="866807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sp>
        <p:nvSpPr>
          <p:cNvPr id="111" name="TextBox 110"/>
          <p:cNvSpPr txBox="1"/>
          <p:nvPr/>
        </p:nvSpPr>
        <p:spPr>
          <a:xfrm>
            <a:off x="-45364" y="6453232"/>
            <a:ext cx="70840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__________________________________________________________________________________________</a:t>
            </a:r>
            <a:br>
              <a:rPr lang="en-US" sz="1200" dirty="0" smtClean="0"/>
            </a:br>
            <a:endParaRPr lang="en-US" sz="1200" dirty="0"/>
          </a:p>
        </p:txBody>
      </p:sp>
      <p:pic>
        <p:nvPicPr>
          <p:cNvPr id="112" name="Picture 111" descr="fiesta-cover-web.jpg"/>
          <p:cNvPicPr>
            <a:picLocks noChangeAspect="1"/>
          </p:cNvPicPr>
          <p:nvPr/>
        </p:nvPicPr>
        <p:blipFill>
          <a:blip r:embed="rId2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10" y="7052482"/>
            <a:ext cx="971609" cy="1453896"/>
          </a:xfrm>
          <a:prstGeom prst="rect">
            <a:avLst/>
          </a:prstGeom>
        </p:spPr>
      </p:pic>
      <p:pic>
        <p:nvPicPr>
          <p:cNvPr id="113" name="Picture 112" descr="fiesta-cover-web.jpg"/>
          <p:cNvPicPr>
            <a:picLocks noChangeAspect="1"/>
          </p:cNvPicPr>
          <p:nvPr/>
        </p:nvPicPr>
        <p:blipFill>
          <a:blip r:embed="rId2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7210" y="7052482"/>
            <a:ext cx="971609" cy="1453896"/>
          </a:xfrm>
          <a:prstGeom prst="rect">
            <a:avLst/>
          </a:prstGeom>
        </p:spPr>
      </p:pic>
      <p:pic>
        <p:nvPicPr>
          <p:cNvPr id="114" name="Picture 113" descr="fiesta-cover-web.jpg"/>
          <p:cNvPicPr>
            <a:picLocks noChangeAspect="1"/>
          </p:cNvPicPr>
          <p:nvPr/>
        </p:nvPicPr>
        <p:blipFill>
          <a:blip r:embed="rId2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4860" y="7052482"/>
            <a:ext cx="971609" cy="1453896"/>
          </a:xfrm>
          <a:prstGeom prst="rect">
            <a:avLst/>
          </a:prstGeom>
        </p:spPr>
      </p:pic>
      <p:pic>
        <p:nvPicPr>
          <p:cNvPr id="115" name="Picture 114" descr="fiesta-cover-web.jpg"/>
          <p:cNvPicPr>
            <a:picLocks noChangeAspect="1"/>
          </p:cNvPicPr>
          <p:nvPr/>
        </p:nvPicPr>
        <p:blipFill>
          <a:blip r:embed="rId2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1709" y="7050364"/>
            <a:ext cx="971609" cy="1453896"/>
          </a:xfrm>
          <a:prstGeom prst="rect">
            <a:avLst/>
          </a:prstGeom>
        </p:spPr>
      </p:pic>
      <p:pic>
        <p:nvPicPr>
          <p:cNvPr id="116" name="Picture 115" descr="fiesta-cover-web.jpg"/>
          <p:cNvPicPr>
            <a:picLocks noChangeAspect="1"/>
          </p:cNvPicPr>
          <p:nvPr/>
        </p:nvPicPr>
        <p:blipFill>
          <a:blip r:embed="rId2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6600" y="7050364"/>
            <a:ext cx="971609" cy="1453896"/>
          </a:xfrm>
          <a:prstGeom prst="rect">
            <a:avLst/>
          </a:prstGeom>
        </p:spPr>
      </p:pic>
      <p:grpSp>
        <p:nvGrpSpPr>
          <p:cNvPr id="117" name="Group 29"/>
          <p:cNvGrpSpPr>
            <a:grpSpLocks/>
          </p:cNvGrpSpPr>
          <p:nvPr/>
        </p:nvGrpSpPr>
        <p:grpSpPr bwMode="auto">
          <a:xfrm>
            <a:off x="1351810" y="8512384"/>
            <a:ext cx="1069357" cy="242889"/>
            <a:chOff x="1908913" y="850900"/>
            <a:chExt cx="1123884" cy="235426"/>
          </a:xfrm>
        </p:grpSpPr>
        <p:sp>
          <p:nvSpPr>
            <p:cNvPr id="118" name="5-Point Star 117"/>
            <p:cNvSpPr/>
            <p:nvPr/>
          </p:nvSpPr>
          <p:spPr>
            <a:xfrm>
              <a:off x="1908913" y="850900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19" name="5-Point Star 118"/>
            <p:cNvSpPr/>
            <p:nvPr/>
          </p:nvSpPr>
          <p:spPr>
            <a:xfrm>
              <a:off x="2142261" y="854081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20" name="5-Point Star 119"/>
            <p:cNvSpPr/>
            <p:nvPr/>
          </p:nvSpPr>
          <p:spPr>
            <a:xfrm>
              <a:off x="2362911" y="858854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21" name="5-Point Star 120"/>
            <p:cNvSpPr/>
            <p:nvPr/>
          </p:nvSpPr>
          <p:spPr>
            <a:xfrm>
              <a:off x="2588323" y="862036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22" name="5-Point Star 121"/>
            <p:cNvSpPr/>
            <p:nvPr/>
          </p:nvSpPr>
          <p:spPr>
            <a:xfrm>
              <a:off x="2813735" y="866807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grpSp>
        <p:nvGrpSpPr>
          <p:cNvPr id="123" name="Group 29"/>
          <p:cNvGrpSpPr>
            <a:grpSpLocks/>
          </p:cNvGrpSpPr>
          <p:nvPr/>
        </p:nvGrpSpPr>
        <p:grpSpPr bwMode="auto">
          <a:xfrm>
            <a:off x="-740" y="8505941"/>
            <a:ext cx="1069357" cy="242889"/>
            <a:chOff x="1908913" y="850900"/>
            <a:chExt cx="1123884" cy="235426"/>
          </a:xfrm>
        </p:grpSpPr>
        <p:sp>
          <p:nvSpPr>
            <p:cNvPr id="124" name="5-Point Star 123"/>
            <p:cNvSpPr/>
            <p:nvPr/>
          </p:nvSpPr>
          <p:spPr>
            <a:xfrm>
              <a:off x="1908913" y="850900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25" name="5-Point Star 124"/>
            <p:cNvSpPr/>
            <p:nvPr/>
          </p:nvSpPr>
          <p:spPr>
            <a:xfrm>
              <a:off x="2142261" y="854081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26" name="5-Point Star 125"/>
            <p:cNvSpPr/>
            <p:nvPr/>
          </p:nvSpPr>
          <p:spPr>
            <a:xfrm>
              <a:off x="2362911" y="858854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27" name="5-Point Star 126"/>
            <p:cNvSpPr/>
            <p:nvPr/>
          </p:nvSpPr>
          <p:spPr>
            <a:xfrm>
              <a:off x="2588323" y="862036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28" name="5-Point Star 127"/>
            <p:cNvSpPr/>
            <p:nvPr/>
          </p:nvSpPr>
          <p:spPr>
            <a:xfrm>
              <a:off x="2813735" y="866807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grpSp>
        <p:nvGrpSpPr>
          <p:cNvPr id="129" name="Group 29"/>
          <p:cNvGrpSpPr>
            <a:grpSpLocks/>
          </p:cNvGrpSpPr>
          <p:nvPr/>
        </p:nvGrpSpPr>
        <p:grpSpPr bwMode="auto">
          <a:xfrm>
            <a:off x="2877139" y="8508580"/>
            <a:ext cx="1069357" cy="242889"/>
            <a:chOff x="1908913" y="850900"/>
            <a:chExt cx="1123884" cy="235426"/>
          </a:xfrm>
        </p:grpSpPr>
        <p:sp>
          <p:nvSpPr>
            <p:cNvPr id="130" name="5-Point Star 129"/>
            <p:cNvSpPr/>
            <p:nvPr/>
          </p:nvSpPr>
          <p:spPr>
            <a:xfrm>
              <a:off x="1908913" y="850900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31" name="5-Point Star 130"/>
            <p:cNvSpPr/>
            <p:nvPr/>
          </p:nvSpPr>
          <p:spPr>
            <a:xfrm>
              <a:off x="2142261" y="854081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32" name="5-Point Star 131"/>
            <p:cNvSpPr/>
            <p:nvPr/>
          </p:nvSpPr>
          <p:spPr>
            <a:xfrm>
              <a:off x="2362911" y="858854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33" name="5-Point Star 132"/>
            <p:cNvSpPr/>
            <p:nvPr/>
          </p:nvSpPr>
          <p:spPr>
            <a:xfrm>
              <a:off x="2588323" y="862036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34" name="5-Point Star 133"/>
            <p:cNvSpPr/>
            <p:nvPr/>
          </p:nvSpPr>
          <p:spPr>
            <a:xfrm>
              <a:off x="2813735" y="866807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grpSp>
        <p:nvGrpSpPr>
          <p:cNvPr id="135" name="Group 29"/>
          <p:cNvGrpSpPr>
            <a:grpSpLocks/>
          </p:cNvGrpSpPr>
          <p:nvPr/>
        </p:nvGrpSpPr>
        <p:grpSpPr bwMode="auto">
          <a:xfrm>
            <a:off x="4329959" y="8504346"/>
            <a:ext cx="1069357" cy="242889"/>
            <a:chOff x="1908913" y="850900"/>
            <a:chExt cx="1123884" cy="235426"/>
          </a:xfrm>
        </p:grpSpPr>
        <p:sp>
          <p:nvSpPr>
            <p:cNvPr id="136" name="5-Point Star 135"/>
            <p:cNvSpPr/>
            <p:nvPr/>
          </p:nvSpPr>
          <p:spPr>
            <a:xfrm>
              <a:off x="1908913" y="850900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37" name="5-Point Star 136"/>
            <p:cNvSpPr/>
            <p:nvPr/>
          </p:nvSpPr>
          <p:spPr>
            <a:xfrm>
              <a:off x="2142261" y="854081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38" name="5-Point Star 137"/>
            <p:cNvSpPr/>
            <p:nvPr/>
          </p:nvSpPr>
          <p:spPr>
            <a:xfrm>
              <a:off x="2362911" y="858854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39" name="5-Point Star 138"/>
            <p:cNvSpPr/>
            <p:nvPr/>
          </p:nvSpPr>
          <p:spPr>
            <a:xfrm>
              <a:off x="2588323" y="862036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40" name="5-Point Star 139"/>
            <p:cNvSpPr/>
            <p:nvPr/>
          </p:nvSpPr>
          <p:spPr>
            <a:xfrm>
              <a:off x="2813735" y="866807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grpSp>
        <p:nvGrpSpPr>
          <p:cNvPr id="141" name="Group 29"/>
          <p:cNvGrpSpPr>
            <a:grpSpLocks/>
          </p:cNvGrpSpPr>
          <p:nvPr/>
        </p:nvGrpSpPr>
        <p:grpSpPr bwMode="auto">
          <a:xfrm>
            <a:off x="5790256" y="8514501"/>
            <a:ext cx="1069357" cy="242889"/>
            <a:chOff x="1908913" y="850900"/>
            <a:chExt cx="1123884" cy="235426"/>
          </a:xfrm>
        </p:grpSpPr>
        <p:sp>
          <p:nvSpPr>
            <p:cNvPr id="142" name="5-Point Star 141"/>
            <p:cNvSpPr/>
            <p:nvPr/>
          </p:nvSpPr>
          <p:spPr>
            <a:xfrm>
              <a:off x="1908913" y="850900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43" name="5-Point Star 142"/>
            <p:cNvSpPr/>
            <p:nvPr/>
          </p:nvSpPr>
          <p:spPr>
            <a:xfrm>
              <a:off x="2142261" y="854081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44" name="5-Point Star 143"/>
            <p:cNvSpPr/>
            <p:nvPr/>
          </p:nvSpPr>
          <p:spPr>
            <a:xfrm>
              <a:off x="2362911" y="858854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45" name="5-Point Star 144"/>
            <p:cNvSpPr/>
            <p:nvPr/>
          </p:nvSpPr>
          <p:spPr>
            <a:xfrm>
              <a:off x="2588323" y="862036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46" name="5-Point Star 145"/>
            <p:cNvSpPr/>
            <p:nvPr/>
          </p:nvSpPr>
          <p:spPr>
            <a:xfrm>
              <a:off x="2813735" y="866807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sp>
        <p:nvSpPr>
          <p:cNvPr id="147" name="TextBox 146"/>
          <p:cNvSpPr txBox="1"/>
          <p:nvPr/>
        </p:nvSpPr>
        <p:spPr>
          <a:xfrm>
            <a:off x="-51540" y="8849214"/>
            <a:ext cx="70840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__________________________________________________________________________________________</a:t>
            </a:r>
            <a:br>
              <a:rPr lang="en-US" sz="1200" dirty="0" smtClean="0"/>
            </a:b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289429329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download.jpg"/>
          <p:cNvPicPr>
            <a:picLocks noChangeAspect="1"/>
          </p:cNvPicPr>
          <p:nvPr/>
        </p:nvPicPr>
        <p:blipFill rotWithShape="1">
          <a:blip r:embed="rId2">
            <a:alphaModFix amt="8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972" r="17431"/>
          <a:stretch/>
        </p:blipFill>
        <p:spPr>
          <a:xfrm>
            <a:off x="0" y="0"/>
            <a:ext cx="953702" cy="1453896"/>
          </a:xfrm>
          <a:prstGeom prst="rect">
            <a:avLst/>
          </a:prstGeom>
        </p:spPr>
      </p:pic>
      <p:pic>
        <p:nvPicPr>
          <p:cNvPr id="5" name="Picture 4" descr="download.jpg"/>
          <p:cNvPicPr>
            <a:picLocks noChangeAspect="1"/>
          </p:cNvPicPr>
          <p:nvPr/>
        </p:nvPicPr>
        <p:blipFill rotWithShape="1">
          <a:blip r:embed="rId2">
            <a:alphaModFix amt="8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972" r="17431"/>
          <a:stretch/>
        </p:blipFill>
        <p:spPr>
          <a:xfrm>
            <a:off x="1219200" y="0"/>
            <a:ext cx="953702" cy="1453896"/>
          </a:xfrm>
          <a:prstGeom prst="rect">
            <a:avLst/>
          </a:prstGeom>
        </p:spPr>
      </p:pic>
      <p:pic>
        <p:nvPicPr>
          <p:cNvPr id="6" name="Picture 5" descr="download.jpg"/>
          <p:cNvPicPr>
            <a:picLocks noChangeAspect="1"/>
          </p:cNvPicPr>
          <p:nvPr/>
        </p:nvPicPr>
        <p:blipFill rotWithShape="1">
          <a:blip r:embed="rId2">
            <a:alphaModFix amt="8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972" r="17431"/>
          <a:stretch/>
        </p:blipFill>
        <p:spPr>
          <a:xfrm>
            <a:off x="2476500" y="0"/>
            <a:ext cx="953702" cy="1453896"/>
          </a:xfrm>
          <a:prstGeom prst="rect">
            <a:avLst/>
          </a:prstGeom>
        </p:spPr>
      </p:pic>
      <p:pic>
        <p:nvPicPr>
          <p:cNvPr id="7" name="Picture 6" descr="download.jpg"/>
          <p:cNvPicPr>
            <a:picLocks noChangeAspect="1"/>
          </p:cNvPicPr>
          <p:nvPr/>
        </p:nvPicPr>
        <p:blipFill rotWithShape="1">
          <a:blip r:embed="rId2">
            <a:alphaModFix amt="8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972" r="17431"/>
          <a:stretch/>
        </p:blipFill>
        <p:spPr>
          <a:xfrm>
            <a:off x="3683000" y="0"/>
            <a:ext cx="953702" cy="1453896"/>
          </a:xfrm>
          <a:prstGeom prst="rect">
            <a:avLst/>
          </a:prstGeom>
        </p:spPr>
      </p:pic>
      <p:pic>
        <p:nvPicPr>
          <p:cNvPr id="8" name="Picture 7" descr="download.jpg"/>
          <p:cNvPicPr>
            <a:picLocks noChangeAspect="1"/>
          </p:cNvPicPr>
          <p:nvPr/>
        </p:nvPicPr>
        <p:blipFill rotWithShape="1">
          <a:blip r:embed="rId2">
            <a:alphaModFix amt="8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972" r="17431"/>
          <a:stretch/>
        </p:blipFill>
        <p:spPr>
          <a:xfrm>
            <a:off x="4851400" y="0"/>
            <a:ext cx="953702" cy="1453896"/>
          </a:xfrm>
          <a:prstGeom prst="rect">
            <a:avLst/>
          </a:prstGeom>
        </p:spPr>
      </p:pic>
      <p:pic>
        <p:nvPicPr>
          <p:cNvPr id="9" name="Picture 8" descr="download.jpg"/>
          <p:cNvPicPr>
            <a:picLocks noChangeAspect="1"/>
          </p:cNvPicPr>
          <p:nvPr/>
        </p:nvPicPr>
        <p:blipFill rotWithShape="1">
          <a:blip r:embed="rId2">
            <a:alphaModFix amt="8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972" r="17431"/>
          <a:stretch/>
        </p:blipFill>
        <p:spPr>
          <a:xfrm>
            <a:off x="5919402" y="0"/>
            <a:ext cx="953702" cy="1453896"/>
          </a:xfrm>
          <a:prstGeom prst="rect">
            <a:avLst/>
          </a:prstGeom>
        </p:spPr>
      </p:pic>
      <p:grpSp>
        <p:nvGrpSpPr>
          <p:cNvPr id="16" name="Group 29"/>
          <p:cNvGrpSpPr>
            <a:grpSpLocks/>
          </p:cNvGrpSpPr>
          <p:nvPr/>
        </p:nvGrpSpPr>
        <p:grpSpPr bwMode="auto">
          <a:xfrm>
            <a:off x="1" y="1453897"/>
            <a:ext cx="953701" cy="244570"/>
            <a:chOff x="1908913" y="850900"/>
            <a:chExt cx="1123884" cy="235426"/>
          </a:xfrm>
        </p:grpSpPr>
        <p:sp>
          <p:nvSpPr>
            <p:cNvPr id="17" name="5-Point Star 16"/>
            <p:cNvSpPr/>
            <p:nvPr/>
          </p:nvSpPr>
          <p:spPr>
            <a:xfrm>
              <a:off x="1908913" y="850900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8" name="5-Point Star 17"/>
            <p:cNvSpPr/>
            <p:nvPr/>
          </p:nvSpPr>
          <p:spPr>
            <a:xfrm>
              <a:off x="2142261" y="854081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9" name="5-Point Star 18"/>
            <p:cNvSpPr/>
            <p:nvPr/>
          </p:nvSpPr>
          <p:spPr>
            <a:xfrm>
              <a:off x="2362911" y="858854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0" name="5-Point Star 19"/>
            <p:cNvSpPr/>
            <p:nvPr/>
          </p:nvSpPr>
          <p:spPr>
            <a:xfrm>
              <a:off x="2588323" y="862036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1" name="5-Point Star 20"/>
            <p:cNvSpPr/>
            <p:nvPr/>
          </p:nvSpPr>
          <p:spPr>
            <a:xfrm>
              <a:off x="2813735" y="866807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grpSp>
        <p:nvGrpSpPr>
          <p:cNvPr id="40" name="Group 29"/>
          <p:cNvGrpSpPr>
            <a:grpSpLocks/>
          </p:cNvGrpSpPr>
          <p:nvPr/>
        </p:nvGrpSpPr>
        <p:grpSpPr bwMode="auto">
          <a:xfrm>
            <a:off x="1270423" y="1453897"/>
            <a:ext cx="953701" cy="244570"/>
            <a:chOff x="1908913" y="850900"/>
            <a:chExt cx="1123884" cy="235426"/>
          </a:xfrm>
        </p:grpSpPr>
        <p:sp>
          <p:nvSpPr>
            <p:cNvPr id="41" name="5-Point Star 40"/>
            <p:cNvSpPr/>
            <p:nvPr/>
          </p:nvSpPr>
          <p:spPr>
            <a:xfrm>
              <a:off x="1908913" y="850900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42" name="5-Point Star 41"/>
            <p:cNvSpPr/>
            <p:nvPr/>
          </p:nvSpPr>
          <p:spPr>
            <a:xfrm>
              <a:off x="2142261" y="854081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43" name="5-Point Star 42"/>
            <p:cNvSpPr/>
            <p:nvPr/>
          </p:nvSpPr>
          <p:spPr>
            <a:xfrm>
              <a:off x="2362911" y="858854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44" name="5-Point Star 43"/>
            <p:cNvSpPr/>
            <p:nvPr/>
          </p:nvSpPr>
          <p:spPr>
            <a:xfrm>
              <a:off x="2588323" y="862036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45" name="5-Point Star 44"/>
            <p:cNvSpPr/>
            <p:nvPr/>
          </p:nvSpPr>
          <p:spPr>
            <a:xfrm>
              <a:off x="2813735" y="866807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grpSp>
        <p:nvGrpSpPr>
          <p:cNvPr id="46" name="Group 29"/>
          <p:cNvGrpSpPr>
            <a:grpSpLocks/>
          </p:cNvGrpSpPr>
          <p:nvPr/>
        </p:nvGrpSpPr>
        <p:grpSpPr bwMode="auto">
          <a:xfrm>
            <a:off x="2476501" y="1465466"/>
            <a:ext cx="953701" cy="244570"/>
            <a:chOff x="1908913" y="850900"/>
            <a:chExt cx="1123884" cy="235426"/>
          </a:xfrm>
        </p:grpSpPr>
        <p:sp>
          <p:nvSpPr>
            <p:cNvPr id="47" name="5-Point Star 46"/>
            <p:cNvSpPr/>
            <p:nvPr/>
          </p:nvSpPr>
          <p:spPr>
            <a:xfrm>
              <a:off x="1908913" y="850900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48" name="5-Point Star 47"/>
            <p:cNvSpPr/>
            <p:nvPr/>
          </p:nvSpPr>
          <p:spPr>
            <a:xfrm>
              <a:off x="2142261" y="854081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49" name="5-Point Star 48"/>
            <p:cNvSpPr/>
            <p:nvPr/>
          </p:nvSpPr>
          <p:spPr>
            <a:xfrm>
              <a:off x="2362911" y="858854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50" name="5-Point Star 49"/>
            <p:cNvSpPr/>
            <p:nvPr/>
          </p:nvSpPr>
          <p:spPr>
            <a:xfrm>
              <a:off x="2588323" y="862036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51" name="5-Point Star 50"/>
            <p:cNvSpPr/>
            <p:nvPr/>
          </p:nvSpPr>
          <p:spPr>
            <a:xfrm>
              <a:off x="2813735" y="866807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grpSp>
        <p:nvGrpSpPr>
          <p:cNvPr id="52" name="Group 29"/>
          <p:cNvGrpSpPr>
            <a:grpSpLocks/>
          </p:cNvGrpSpPr>
          <p:nvPr/>
        </p:nvGrpSpPr>
        <p:grpSpPr bwMode="auto">
          <a:xfrm>
            <a:off x="3708401" y="1477035"/>
            <a:ext cx="953701" cy="244570"/>
            <a:chOff x="1908913" y="850900"/>
            <a:chExt cx="1123884" cy="235426"/>
          </a:xfrm>
        </p:grpSpPr>
        <p:sp>
          <p:nvSpPr>
            <p:cNvPr id="53" name="5-Point Star 52"/>
            <p:cNvSpPr/>
            <p:nvPr/>
          </p:nvSpPr>
          <p:spPr>
            <a:xfrm>
              <a:off x="1908913" y="850900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54" name="5-Point Star 53"/>
            <p:cNvSpPr/>
            <p:nvPr/>
          </p:nvSpPr>
          <p:spPr>
            <a:xfrm>
              <a:off x="2142261" y="854081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55" name="5-Point Star 54"/>
            <p:cNvSpPr/>
            <p:nvPr/>
          </p:nvSpPr>
          <p:spPr>
            <a:xfrm>
              <a:off x="2362911" y="858854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56" name="5-Point Star 55"/>
            <p:cNvSpPr/>
            <p:nvPr/>
          </p:nvSpPr>
          <p:spPr>
            <a:xfrm>
              <a:off x="2588323" y="862036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57" name="5-Point Star 56"/>
            <p:cNvSpPr/>
            <p:nvPr/>
          </p:nvSpPr>
          <p:spPr>
            <a:xfrm>
              <a:off x="2813735" y="866807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grpSp>
        <p:nvGrpSpPr>
          <p:cNvPr id="58" name="Group 29"/>
          <p:cNvGrpSpPr>
            <a:grpSpLocks/>
          </p:cNvGrpSpPr>
          <p:nvPr/>
        </p:nvGrpSpPr>
        <p:grpSpPr bwMode="auto">
          <a:xfrm>
            <a:off x="4853025" y="1477035"/>
            <a:ext cx="953701" cy="244570"/>
            <a:chOff x="1908913" y="850900"/>
            <a:chExt cx="1123884" cy="235426"/>
          </a:xfrm>
        </p:grpSpPr>
        <p:sp>
          <p:nvSpPr>
            <p:cNvPr id="59" name="5-Point Star 58"/>
            <p:cNvSpPr/>
            <p:nvPr/>
          </p:nvSpPr>
          <p:spPr>
            <a:xfrm>
              <a:off x="1908913" y="850900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60" name="5-Point Star 59"/>
            <p:cNvSpPr/>
            <p:nvPr/>
          </p:nvSpPr>
          <p:spPr>
            <a:xfrm>
              <a:off x="2142261" y="854081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61" name="5-Point Star 60"/>
            <p:cNvSpPr/>
            <p:nvPr/>
          </p:nvSpPr>
          <p:spPr>
            <a:xfrm>
              <a:off x="2362911" y="858854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62" name="5-Point Star 61"/>
            <p:cNvSpPr/>
            <p:nvPr/>
          </p:nvSpPr>
          <p:spPr>
            <a:xfrm>
              <a:off x="2588323" y="862036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63" name="5-Point Star 62"/>
            <p:cNvSpPr/>
            <p:nvPr/>
          </p:nvSpPr>
          <p:spPr>
            <a:xfrm>
              <a:off x="2813735" y="866807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grpSp>
        <p:nvGrpSpPr>
          <p:cNvPr id="64" name="Group 29"/>
          <p:cNvGrpSpPr>
            <a:grpSpLocks/>
          </p:cNvGrpSpPr>
          <p:nvPr/>
        </p:nvGrpSpPr>
        <p:grpSpPr bwMode="auto">
          <a:xfrm>
            <a:off x="5883349" y="1507150"/>
            <a:ext cx="953701" cy="244570"/>
            <a:chOff x="1908913" y="850900"/>
            <a:chExt cx="1123884" cy="235426"/>
          </a:xfrm>
        </p:grpSpPr>
        <p:sp>
          <p:nvSpPr>
            <p:cNvPr id="65" name="5-Point Star 64"/>
            <p:cNvSpPr/>
            <p:nvPr/>
          </p:nvSpPr>
          <p:spPr>
            <a:xfrm>
              <a:off x="1908913" y="850900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66" name="5-Point Star 65"/>
            <p:cNvSpPr/>
            <p:nvPr/>
          </p:nvSpPr>
          <p:spPr>
            <a:xfrm>
              <a:off x="2142261" y="854081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67" name="5-Point Star 66"/>
            <p:cNvSpPr/>
            <p:nvPr/>
          </p:nvSpPr>
          <p:spPr>
            <a:xfrm>
              <a:off x="2362911" y="858854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68" name="5-Point Star 67"/>
            <p:cNvSpPr/>
            <p:nvPr/>
          </p:nvSpPr>
          <p:spPr>
            <a:xfrm>
              <a:off x="2588323" y="862036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69" name="5-Point Star 68"/>
            <p:cNvSpPr/>
            <p:nvPr/>
          </p:nvSpPr>
          <p:spPr>
            <a:xfrm>
              <a:off x="2813735" y="866807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sp>
        <p:nvSpPr>
          <p:cNvPr id="70" name="TextBox 69"/>
          <p:cNvSpPr txBox="1"/>
          <p:nvPr/>
        </p:nvSpPr>
        <p:spPr>
          <a:xfrm>
            <a:off x="-50799" y="1811550"/>
            <a:ext cx="70840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__________________________________________________________________________________________</a:t>
            </a:r>
            <a:br>
              <a:rPr lang="en-US" sz="1200" dirty="0" smtClean="0"/>
            </a:br>
            <a:endParaRPr lang="en-US" sz="1200" dirty="0"/>
          </a:p>
        </p:txBody>
      </p:sp>
      <p:pic>
        <p:nvPicPr>
          <p:cNvPr id="71" name="Picture 70" descr="download.jpg"/>
          <p:cNvPicPr>
            <a:picLocks noChangeAspect="1"/>
          </p:cNvPicPr>
          <p:nvPr/>
        </p:nvPicPr>
        <p:blipFill rotWithShape="1">
          <a:blip r:embed="rId2">
            <a:alphaModFix amt="8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972" r="17431"/>
          <a:stretch/>
        </p:blipFill>
        <p:spPr>
          <a:xfrm>
            <a:off x="-1" y="2336630"/>
            <a:ext cx="953702" cy="1453896"/>
          </a:xfrm>
          <a:prstGeom prst="rect">
            <a:avLst/>
          </a:prstGeom>
        </p:spPr>
      </p:pic>
      <p:pic>
        <p:nvPicPr>
          <p:cNvPr id="72" name="Picture 71" descr="download.jpg"/>
          <p:cNvPicPr>
            <a:picLocks noChangeAspect="1"/>
          </p:cNvPicPr>
          <p:nvPr/>
        </p:nvPicPr>
        <p:blipFill rotWithShape="1">
          <a:blip r:embed="rId2">
            <a:alphaModFix amt="8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972" r="17431"/>
          <a:stretch/>
        </p:blipFill>
        <p:spPr>
          <a:xfrm>
            <a:off x="1219199" y="2336630"/>
            <a:ext cx="953702" cy="1453896"/>
          </a:xfrm>
          <a:prstGeom prst="rect">
            <a:avLst/>
          </a:prstGeom>
        </p:spPr>
      </p:pic>
      <p:pic>
        <p:nvPicPr>
          <p:cNvPr id="73" name="Picture 72" descr="download.jpg"/>
          <p:cNvPicPr>
            <a:picLocks noChangeAspect="1"/>
          </p:cNvPicPr>
          <p:nvPr/>
        </p:nvPicPr>
        <p:blipFill rotWithShape="1">
          <a:blip r:embed="rId2">
            <a:alphaModFix amt="8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972" r="17431"/>
          <a:stretch/>
        </p:blipFill>
        <p:spPr>
          <a:xfrm>
            <a:off x="2476499" y="2336630"/>
            <a:ext cx="953702" cy="1453896"/>
          </a:xfrm>
          <a:prstGeom prst="rect">
            <a:avLst/>
          </a:prstGeom>
        </p:spPr>
      </p:pic>
      <p:pic>
        <p:nvPicPr>
          <p:cNvPr id="74" name="Picture 73" descr="download.jpg"/>
          <p:cNvPicPr>
            <a:picLocks noChangeAspect="1"/>
          </p:cNvPicPr>
          <p:nvPr/>
        </p:nvPicPr>
        <p:blipFill rotWithShape="1">
          <a:blip r:embed="rId2">
            <a:alphaModFix amt="8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972" r="17431"/>
          <a:stretch/>
        </p:blipFill>
        <p:spPr>
          <a:xfrm>
            <a:off x="3682999" y="2336630"/>
            <a:ext cx="953702" cy="1453896"/>
          </a:xfrm>
          <a:prstGeom prst="rect">
            <a:avLst/>
          </a:prstGeom>
        </p:spPr>
      </p:pic>
      <p:pic>
        <p:nvPicPr>
          <p:cNvPr id="75" name="Picture 74" descr="download.jpg"/>
          <p:cNvPicPr>
            <a:picLocks noChangeAspect="1"/>
          </p:cNvPicPr>
          <p:nvPr/>
        </p:nvPicPr>
        <p:blipFill rotWithShape="1">
          <a:blip r:embed="rId2">
            <a:alphaModFix amt="8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972" r="17431"/>
          <a:stretch/>
        </p:blipFill>
        <p:spPr>
          <a:xfrm>
            <a:off x="4851399" y="2336630"/>
            <a:ext cx="953702" cy="1453896"/>
          </a:xfrm>
          <a:prstGeom prst="rect">
            <a:avLst/>
          </a:prstGeom>
        </p:spPr>
      </p:pic>
      <p:pic>
        <p:nvPicPr>
          <p:cNvPr id="76" name="Picture 75" descr="download.jpg"/>
          <p:cNvPicPr>
            <a:picLocks noChangeAspect="1"/>
          </p:cNvPicPr>
          <p:nvPr/>
        </p:nvPicPr>
        <p:blipFill rotWithShape="1">
          <a:blip r:embed="rId2">
            <a:alphaModFix amt="8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972" r="17431"/>
          <a:stretch/>
        </p:blipFill>
        <p:spPr>
          <a:xfrm>
            <a:off x="5919401" y="2336630"/>
            <a:ext cx="953702" cy="1453896"/>
          </a:xfrm>
          <a:prstGeom prst="rect">
            <a:avLst/>
          </a:prstGeom>
        </p:spPr>
      </p:pic>
      <p:grpSp>
        <p:nvGrpSpPr>
          <p:cNvPr id="77" name="Group 29"/>
          <p:cNvGrpSpPr>
            <a:grpSpLocks/>
          </p:cNvGrpSpPr>
          <p:nvPr/>
        </p:nvGrpSpPr>
        <p:grpSpPr bwMode="auto">
          <a:xfrm>
            <a:off x="0" y="3790527"/>
            <a:ext cx="953701" cy="244570"/>
            <a:chOff x="1908913" y="850900"/>
            <a:chExt cx="1123884" cy="235426"/>
          </a:xfrm>
        </p:grpSpPr>
        <p:sp>
          <p:nvSpPr>
            <p:cNvPr id="78" name="5-Point Star 77"/>
            <p:cNvSpPr/>
            <p:nvPr/>
          </p:nvSpPr>
          <p:spPr>
            <a:xfrm>
              <a:off x="1908913" y="850900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79" name="5-Point Star 78"/>
            <p:cNvSpPr/>
            <p:nvPr/>
          </p:nvSpPr>
          <p:spPr>
            <a:xfrm>
              <a:off x="2142261" y="854081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80" name="5-Point Star 79"/>
            <p:cNvSpPr/>
            <p:nvPr/>
          </p:nvSpPr>
          <p:spPr>
            <a:xfrm>
              <a:off x="2362911" y="858854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81" name="5-Point Star 80"/>
            <p:cNvSpPr/>
            <p:nvPr/>
          </p:nvSpPr>
          <p:spPr>
            <a:xfrm>
              <a:off x="2588323" y="862036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82" name="5-Point Star 81"/>
            <p:cNvSpPr/>
            <p:nvPr/>
          </p:nvSpPr>
          <p:spPr>
            <a:xfrm>
              <a:off x="2813735" y="866807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grpSp>
        <p:nvGrpSpPr>
          <p:cNvPr id="83" name="Group 29"/>
          <p:cNvGrpSpPr>
            <a:grpSpLocks/>
          </p:cNvGrpSpPr>
          <p:nvPr/>
        </p:nvGrpSpPr>
        <p:grpSpPr bwMode="auto">
          <a:xfrm>
            <a:off x="1270422" y="3790527"/>
            <a:ext cx="953701" cy="244570"/>
            <a:chOff x="1908913" y="850900"/>
            <a:chExt cx="1123884" cy="235426"/>
          </a:xfrm>
        </p:grpSpPr>
        <p:sp>
          <p:nvSpPr>
            <p:cNvPr id="84" name="5-Point Star 83"/>
            <p:cNvSpPr/>
            <p:nvPr/>
          </p:nvSpPr>
          <p:spPr>
            <a:xfrm>
              <a:off x="1908913" y="850900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85" name="5-Point Star 84"/>
            <p:cNvSpPr/>
            <p:nvPr/>
          </p:nvSpPr>
          <p:spPr>
            <a:xfrm>
              <a:off x="2142261" y="854081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86" name="5-Point Star 85"/>
            <p:cNvSpPr/>
            <p:nvPr/>
          </p:nvSpPr>
          <p:spPr>
            <a:xfrm>
              <a:off x="2362911" y="858854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87" name="5-Point Star 86"/>
            <p:cNvSpPr/>
            <p:nvPr/>
          </p:nvSpPr>
          <p:spPr>
            <a:xfrm>
              <a:off x="2588323" y="862036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88" name="5-Point Star 87"/>
            <p:cNvSpPr/>
            <p:nvPr/>
          </p:nvSpPr>
          <p:spPr>
            <a:xfrm>
              <a:off x="2813735" y="866807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grpSp>
        <p:nvGrpSpPr>
          <p:cNvPr id="89" name="Group 29"/>
          <p:cNvGrpSpPr>
            <a:grpSpLocks/>
          </p:cNvGrpSpPr>
          <p:nvPr/>
        </p:nvGrpSpPr>
        <p:grpSpPr bwMode="auto">
          <a:xfrm>
            <a:off x="2476500" y="3802096"/>
            <a:ext cx="953701" cy="244570"/>
            <a:chOff x="1908913" y="850900"/>
            <a:chExt cx="1123884" cy="235426"/>
          </a:xfrm>
        </p:grpSpPr>
        <p:sp>
          <p:nvSpPr>
            <p:cNvPr id="90" name="5-Point Star 89"/>
            <p:cNvSpPr/>
            <p:nvPr/>
          </p:nvSpPr>
          <p:spPr>
            <a:xfrm>
              <a:off x="1908913" y="850900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91" name="5-Point Star 90"/>
            <p:cNvSpPr/>
            <p:nvPr/>
          </p:nvSpPr>
          <p:spPr>
            <a:xfrm>
              <a:off x="2142261" y="854081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92" name="5-Point Star 91"/>
            <p:cNvSpPr/>
            <p:nvPr/>
          </p:nvSpPr>
          <p:spPr>
            <a:xfrm>
              <a:off x="2362911" y="858854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93" name="5-Point Star 92"/>
            <p:cNvSpPr/>
            <p:nvPr/>
          </p:nvSpPr>
          <p:spPr>
            <a:xfrm>
              <a:off x="2588323" y="862036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94" name="5-Point Star 93"/>
            <p:cNvSpPr/>
            <p:nvPr/>
          </p:nvSpPr>
          <p:spPr>
            <a:xfrm>
              <a:off x="2813735" y="866807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grpSp>
        <p:nvGrpSpPr>
          <p:cNvPr id="95" name="Group 29"/>
          <p:cNvGrpSpPr>
            <a:grpSpLocks/>
          </p:cNvGrpSpPr>
          <p:nvPr/>
        </p:nvGrpSpPr>
        <p:grpSpPr bwMode="auto">
          <a:xfrm>
            <a:off x="3708400" y="3813665"/>
            <a:ext cx="953701" cy="244570"/>
            <a:chOff x="1908913" y="850900"/>
            <a:chExt cx="1123884" cy="235426"/>
          </a:xfrm>
        </p:grpSpPr>
        <p:sp>
          <p:nvSpPr>
            <p:cNvPr id="96" name="5-Point Star 95"/>
            <p:cNvSpPr/>
            <p:nvPr/>
          </p:nvSpPr>
          <p:spPr>
            <a:xfrm>
              <a:off x="1908913" y="850900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97" name="5-Point Star 96"/>
            <p:cNvSpPr/>
            <p:nvPr/>
          </p:nvSpPr>
          <p:spPr>
            <a:xfrm>
              <a:off x="2142261" y="854081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98" name="5-Point Star 97"/>
            <p:cNvSpPr/>
            <p:nvPr/>
          </p:nvSpPr>
          <p:spPr>
            <a:xfrm>
              <a:off x="2362911" y="858854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99" name="5-Point Star 98"/>
            <p:cNvSpPr/>
            <p:nvPr/>
          </p:nvSpPr>
          <p:spPr>
            <a:xfrm>
              <a:off x="2588323" y="862036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00" name="5-Point Star 99"/>
            <p:cNvSpPr/>
            <p:nvPr/>
          </p:nvSpPr>
          <p:spPr>
            <a:xfrm>
              <a:off x="2813735" y="866807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grpSp>
        <p:nvGrpSpPr>
          <p:cNvPr id="101" name="Group 29"/>
          <p:cNvGrpSpPr>
            <a:grpSpLocks/>
          </p:cNvGrpSpPr>
          <p:nvPr/>
        </p:nvGrpSpPr>
        <p:grpSpPr bwMode="auto">
          <a:xfrm>
            <a:off x="4853024" y="3813665"/>
            <a:ext cx="953701" cy="244570"/>
            <a:chOff x="1908913" y="850900"/>
            <a:chExt cx="1123884" cy="235426"/>
          </a:xfrm>
        </p:grpSpPr>
        <p:sp>
          <p:nvSpPr>
            <p:cNvPr id="102" name="5-Point Star 101"/>
            <p:cNvSpPr/>
            <p:nvPr/>
          </p:nvSpPr>
          <p:spPr>
            <a:xfrm>
              <a:off x="1908913" y="850900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03" name="5-Point Star 102"/>
            <p:cNvSpPr/>
            <p:nvPr/>
          </p:nvSpPr>
          <p:spPr>
            <a:xfrm>
              <a:off x="2142261" y="854081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04" name="5-Point Star 103"/>
            <p:cNvSpPr/>
            <p:nvPr/>
          </p:nvSpPr>
          <p:spPr>
            <a:xfrm>
              <a:off x="2362911" y="858854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05" name="5-Point Star 104"/>
            <p:cNvSpPr/>
            <p:nvPr/>
          </p:nvSpPr>
          <p:spPr>
            <a:xfrm>
              <a:off x="2588323" y="862036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06" name="5-Point Star 105"/>
            <p:cNvSpPr/>
            <p:nvPr/>
          </p:nvSpPr>
          <p:spPr>
            <a:xfrm>
              <a:off x="2813735" y="866807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grpSp>
        <p:nvGrpSpPr>
          <p:cNvPr id="107" name="Group 29"/>
          <p:cNvGrpSpPr>
            <a:grpSpLocks/>
          </p:cNvGrpSpPr>
          <p:nvPr/>
        </p:nvGrpSpPr>
        <p:grpSpPr bwMode="auto">
          <a:xfrm>
            <a:off x="5883348" y="3843780"/>
            <a:ext cx="953701" cy="244570"/>
            <a:chOff x="1908913" y="850900"/>
            <a:chExt cx="1123884" cy="235426"/>
          </a:xfrm>
        </p:grpSpPr>
        <p:sp>
          <p:nvSpPr>
            <p:cNvPr id="108" name="5-Point Star 107"/>
            <p:cNvSpPr/>
            <p:nvPr/>
          </p:nvSpPr>
          <p:spPr>
            <a:xfrm>
              <a:off x="1908913" y="850900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09" name="5-Point Star 108"/>
            <p:cNvSpPr/>
            <p:nvPr/>
          </p:nvSpPr>
          <p:spPr>
            <a:xfrm>
              <a:off x="2142261" y="854081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10" name="5-Point Star 109"/>
            <p:cNvSpPr/>
            <p:nvPr/>
          </p:nvSpPr>
          <p:spPr>
            <a:xfrm>
              <a:off x="2362911" y="858854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11" name="5-Point Star 110"/>
            <p:cNvSpPr/>
            <p:nvPr/>
          </p:nvSpPr>
          <p:spPr>
            <a:xfrm>
              <a:off x="2588323" y="862036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12" name="5-Point Star 111"/>
            <p:cNvSpPr/>
            <p:nvPr/>
          </p:nvSpPr>
          <p:spPr>
            <a:xfrm>
              <a:off x="2813735" y="866807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sp>
        <p:nvSpPr>
          <p:cNvPr id="113" name="TextBox 112"/>
          <p:cNvSpPr txBox="1"/>
          <p:nvPr/>
        </p:nvSpPr>
        <p:spPr>
          <a:xfrm>
            <a:off x="-50800" y="4224380"/>
            <a:ext cx="70840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__________________________________________________________________________________________</a:t>
            </a:r>
            <a:br>
              <a:rPr lang="en-US" sz="1200" dirty="0" smtClean="0"/>
            </a:br>
            <a:endParaRPr lang="en-US" sz="1200" dirty="0"/>
          </a:p>
        </p:txBody>
      </p:sp>
      <p:pic>
        <p:nvPicPr>
          <p:cNvPr id="114" name="Picture 113" descr="download.jpg"/>
          <p:cNvPicPr>
            <a:picLocks noChangeAspect="1"/>
          </p:cNvPicPr>
          <p:nvPr/>
        </p:nvPicPr>
        <p:blipFill rotWithShape="1">
          <a:blip r:embed="rId2">
            <a:alphaModFix amt="8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972" r="17431"/>
          <a:stretch/>
        </p:blipFill>
        <p:spPr>
          <a:xfrm>
            <a:off x="-1" y="4762245"/>
            <a:ext cx="953702" cy="1453896"/>
          </a:xfrm>
          <a:prstGeom prst="rect">
            <a:avLst/>
          </a:prstGeom>
        </p:spPr>
      </p:pic>
      <p:pic>
        <p:nvPicPr>
          <p:cNvPr id="115" name="Picture 114" descr="download.jpg"/>
          <p:cNvPicPr>
            <a:picLocks noChangeAspect="1"/>
          </p:cNvPicPr>
          <p:nvPr/>
        </p:nvPicPr>
        <p:blipFill rotWithShape="1">
          <a:blip r:embed="rId2">
            <a:alphaModFix amt="8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972" r="17431"/>
          <a:stretch/>
        </p:blipFill>
        <p:spPr>
          <a:xfrm>
            <a:off x="1219199" y="4762245"/>
            <a:ext cx="953702" cy="1453896"/>
          </a:xfrm>
          <a:prstGeom prst="rect">
            <a:avLst/>
          </a:prstGeom>
        </p:spPr>
      </p:pic>
      <p:pic>
        <p:nvPicPr>
          <p:cNvPr id="116" name="Picture 115" descr="download.jpg"/>
          <p:cNvPicPr>
            <a:picLocks noChangeAspect="1"/>
          </p:cNvPicPr>
          <p:nvPr/>
        </p:nvPicPr>
        <p:blipFill rotWithShape="1">
          <a:blip r:embed="rId2">
            <a:alphaModFix amt="8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972" r="17431"/>
          <a:stretch/>
        </p:blipFill>
        <p:spPr>
          <a:xfrm>
            <a:off x="2476499" y="4762245"/>
            <a:ext cx="953702" cy="1453896"/>
          </a:xfrm>
          <a:prstGeom prst="rect">
            <a:avLst/>
          </a:prstGeom>
        </p:spPr>
      </p:pic>
      <p:pic>
        <p:nvPicPr>
          <p:cNvPr id="117" name="Picture 116" descr="download.jpg"/>
          <p:cNvPicPr>
            <a:picLocks noChangeAspect="1"/>
          </p:cNvPicPr>
          <p:nvPr/>
        </p:nvPicPr>
        <p:blipFill rotWithShape="1">
          <a:blip r:embed="rId2">
            <a:alphaModFix amt="8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972" r="17431"/>
          <a:stretch/>
        </p:blipFill>
        <p:spPr>
          <a:xfrm>
            <a:off x="3682999" y="4762245"/>
            <a:ext cx="953702" cy="1453896"/>
          </a:xfrm>
          <a:prstGeom prst="rect">
            <a:avLst/>
          </a:prstGeom>
        </p:spPr>
      </p:pic>
      <p:pic>
        <p:nvPicPr>
          <p:cNvPr id="118" name="Picture 117" descr="download.jpg"/>
          <p:cNvPicPr>
            <a:picLocks noChangeAspect="1"/>
          </p:cNvPicPr>
          <p:nvPr/>
        </p:nvPicPr>
        <p:blipFill rotWithShape="1">
          <a:blip r:embed="rId2">
            <a:alphaModFix amt="8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972" r="17431"/>
          <a:stretch/>
        </p:blipFill>
        <p:spPr>
          <a:xfrm>
            <a:off x="4851399" y="4762245"/>
            <a:ext cx="953702" cy="1453896"/>
          </a:xfrm>
          <a:prstGeom prst="rect">
            <a:avLst/>
          </a:prstGeom>
        </p:spPr>
      </p:pic>
      <p:pic>
        <p:nvPicPr>
          <p:cNvPr id="119" name="Picture 118" descr="download.jpg"/>
          <p:cNvPicPr>
            <a:picLocks noChangeAspect="1"/>
          </p:cNvPicPr>
          <p:nvPr/>
        </p:nvPicPr>
        <p:blipFill rotWithShape="1">
          <a:blip r:embed="rId2">
            <a:alphaModFix amt="8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972" r="17431"/>
          <a:stretch/>
        </p:blipFill>
        <p:spPr>
          <a:xfrm>
            <a:off x="5919401" y="4762245"/>
            <a:ext cx="953702" cy="1453896"/>
          </a:xfrm>
          <a:prstGeom prst="rect">
            <a:avLst/>
          </a:prstGeom>
        </p:spPr>
      </p:pic>
      <p:grpSp>
        <p:nvGrpSpPr>
          <p:cNvPr id="120" name="Group 29"/>
          <p:cNvGrpSpPr>
            <a:grpSpLocks/>
          </p:cNvGrpSpPr>
          <p:nvPr/>
        </p:nvGrpSpPr>
        <p:grpSpPr bwMode="auto">
          <a:xfrm>
            <a:off x="0" y="6216142"/>
            <a:ext cx="953701" cy="244570"/>
            <a:chOff x="1908913" y="850900"/>
            <a:chExt cx="1123884" cy="235426"/>
          </a:xfrm>
        </p:grpSpPr>
        <p:sp>
          <p:nvSpPr>
            <p:cNvPr id="121" name="5-Point Star 120"/>
            <p:cNvSpPr/>
            <p:nvPr/>
          </p:nvSpPr>
          <p:spPr>
            <a:xfrm>
              <a:off x="1908913" y="850900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22" name="5-Point Star 121"/>
            <p:cNvSpPr/>
            <p:nvPr/>
          </p:nvSpPr>
          <p:spPr>
            <a:xfrm>
              <a:off x="2142261" y="854081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23" name="5-Point Star 122"/>
            <p:cNvSpPr/>
            <p:nvPr/>
          </p:nvSpPr>
          <p:spPr>
            <a:xfrm>
              <a:off x="2362911" y="858854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24" name="5-Point Star 123"/>
            <p:cNvSpPr/>
            <p:nvPr/>
          </p:nvSpPr>
          <p:spPr>
            <a:xfrm>
              <a:off x="2588323" y="862036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25" name="5-Point Star 124"/>
            <p:cNvSpPr/>
            <p:nvPr/>
          </p:nvSpPr>
          <p:spPr>
            <a:xfrm>
              <a:off x="2813735" y="866807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grpSp>
        <p:nvGrpSpPr>
          <p:cNvPr id="126" name="Group 29"/>
          <p:cNvGrpSpPr>
            <a:grpSpLocks/>
          </p:cNvGrpSpPr>
          <p:nvPr/>
        </p:nvGrpSpPr>
        <p:grpSpPr bwMode="auto">
          <a:xfrm>
            <a:off x="1270422" y="6216142"/>
            <a:ext cx="953701" cy="244570"/>
            <a:chOff x="1908913" y="850900"/>
            <a:chExt cx="1123884" cy="235426"/>
          </a:xfrm>
        </p:grpSpPr>
        <p:sp>
          <p:nvSpPr>
            <p:cNvPr id="127" name="5-Point Star 126"/>
            <p:cNvSpPr/>
            <p:nvPr/>
          </p:nvSpPr>
          <p:spPr>
            <a:xfrm>
              <a:off x="1908913" y="850900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28" name="5-Point Star 127"/>
            <p:cNvSpPr/>
            <p:nvPr/>
          </p:nvSpPr>
          <p:spPr>
            <a:xfrm>
              <a:off x="2142261" y="854081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29" name="5-Point Star 128"/>
            <p:cNvSpPr/>
            <p:nvPr/>
          </p:nvSpPr>
          <p:spPr>
            <a:xfrm>
              <a:off x="2362911" y="858854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30" name="5-Point Star 129"/>
            <p:cNvSpPr/>
            <p:nvPr/>
          </p:nvSpPr>
          <p:spPr>
            <a:xfrm>
              <a:off x="2588323" y="862036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31" name="5-Point Star 130"/>
            <p:cNvSpPr/>
            <p:nvPr/>
          </p:nvSpPr>
          <p:spPr>
            <a:xfrm>
              <a:off x="2813735" y="866807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grpSp>
        <p:nvGrpSpPr>
          <p:cNvPr id="132" name="Group 29"/>
          <p:cNvGrpSpPr>
            <a:grpSpLocks/>
          </p:cNvGrpSpPr>
          <p:nvPr/>
        </p:nvGrpSpPr>
        <p:grpSpPr bwMode="auto">
          <a:xfrm>
            <a:off x="2476500" y="6227711"/>
            <a:ext cx="953701" cy="244570"/>
            <a:chOff x="1908913" y="850900"/>
            <a:chExt cx="1123884" cy="235426"/>
          </a:xfrm>
        </p:grpSpPr>
        <p:sp>
          <p:nvSpPr>
            <p:cNvPr id="133" name="5-Point Star 132"/>
            <p:cNvSpPr/>
            <p:nvPr/>
          </p:nvSpPr>
          <p:spPr>
            <a:xfrm>
              <a:off x="1908913" y="850900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34" name="5-Point Star 133"/>
            <p:cNvSpPr/>
            <p:nvPr/>
          </p:nvSpPr>
          <p:spPr>
            <a:xfrm>
              <a:off x="2142261" y="854081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35" name="5-Point Star 134"/>
            <p:cNvSpPr/>
            <p:nvPr/>
          </p:nvSpPr>
          <p:spPr>
            <a:xfrm>
              <a:off x="2362911" y="858854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36" name="5-Point Star 135"/>
            <p:cNvSpPr/>
            <p:nvPr/>
          </p:nvSpPr>
          <p:spPr>
            <a:xfrm>
              <a:off x="2588323" y="862036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37" name="5-Point Star 136"/>
            <p:cNvSpPr/>
            <p:nvPr/>
          </p:nvSpPr>
          <p:spPr>
            <a:xfrm>
              <a:off x="2813735" y="866807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grpSp>
        <p:nvGrpSpPr>
          <p:cNvPr id="138" name="Group 29"/>
          <p:cNvGrpSpPr>
            <a:grpSpLocks/>
          </p:cNvGrpSpPr>
          <p:nvPr/>
        </p:nvGrpSpPr>
        <p:grpSpPr bwMode="auto">
          <a:xfrm>
            <a:off x="3708400" y="6239280"/>
            <a:ext cx="953701" cy="244570"/>
            <a:chOff x="1908913" y="850900"/>
            <a:chExt cx="1123884" cy="235426"/>
          </a:xfrm>
        </p:grpSpPr>
        <p:sp>
          <p:nvSpPr>
            <p:cNvPr id="139" name="5-Point Star 138"/>
            <p:cNvSpPr/>
            <p:nvPr/>
          </p:nvSpPr>
          <p:spPr>
            <a:xfrm>
              <a:off x="1908913" y="850900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40" name="5-Point Star 139"/>
            <p:cNvSpPr/>
            <p:nvPr/>
          </p:nvSpPr>
          <p:spPr>
            <a:xfrm>
              <a:off x="2142261" y="854081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41" name="5-Point Star 140"/>
            <p:cNvSpPr/>
            <p:nvPr/>
          </p:nvSpPr>
          <p:spPr>
            <a:xfrm>
              <a:off x="2362911" y="858854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42" name="5-Point Star 141"/>
            <p:cNvSpPr/>
            <p:nvPr/>
          </p:nvSpPr>
          <p:spPr>
            <a:xfrm>
              <a:off x="2588323" y="862036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43" name="5-Point Star 142"/>
            <p:cNvSpPr/>
            <p:nvPr/>
          </p:nvSpPr>
          <p:spPr>
            <a:xfrm>
              <a:off x="2813735" y="866807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grpSp>
        <p:nvGrpSpPr>
          <p:cNvPr id="144" name="Group 29"/>
          <p:cNvGrpSpPr>
            <a:grpSpLocks/>
          </p:cNvGrpSpPr>
          <p:nvPr/>
        </p:nvGrpSpPr>
        <p:grpSpPr bwMode="auto">
          <a:xfrm>
            <a:off x="4853024" y="6239280"/>
            <a:ext cx="953701" cy="244570"/>
            <a:chOff x="1908913" y="850900"/>
            <a:chExt cx="1123884" cy="235426"/>
          </a:xfrm>
        </p:grpSpPr>
        <p:sp>
          <p:nvSpPr>
            <p:cNvPr id="145" name="5-Point Star 144"/>
            <p:cNvSpPr/>
            <p:nvPr/>
          </p:nvSpPr>
          <p:spPr>
            <a:xfrm>
              <a:off x="1908913" y="850900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46" name="5-Point Star 145"/>
            <p:cNvSpPr/>
            <p:nvPr/>
          </p:nvSpPr>
          <p:spPr>
            <a:xfrm>
              <a:off x="2142261" y="854081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47" name="5-Point Star 146"/>
            <p:cNvSpPr/>
            <p:nvPr/>
          </p:nvSpPr>
          <p:spPr>
            <a:xfrm>
              <a:off x="2362911" y="858854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48" name="5-Point Star 147"/>
            <p:cNvSpPr/>
            <p:nvPr/>
          </p:nvSpPr>
          <p:spPr>
            <a:xfrm>
              <a:off x="2588323" y="862036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49" name="5-Point Star 148"/>
            <p:cNvSpPr/>
            <p:nvPr/>
          </p:nvSpPr>
          <p:spPr>
            <a:xfrm>
              <a:off x="2813735" y="866807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grpSp>
        <p:nvGrpSpPr>
          <p:cNvPr id="150" name="Group 29"/>
          <p:cNvGrpSpPr>
            <a:grpSpLocks/>
          </p:cNvGrpSpPr>
          <p:nvPr/>
        </p:nvGrpSpPr>
        <p:grpSpPr bwMode="auto">
          <a:xfrm>
            <a:off x="5883348" y="6269395"/>
            <a:ext cx="953701" cy="244570"/>
            <a:chOff x="1908913" y="850900"/>
            <a:chExt cx="1123884" cy="235426"/>
          </a:xfrm>
        </p:grpSpPr>
        <p:sp>
          <p:nvSpPr>
            <p:cNvPr id="151" name="5-Point Star 150"/>
            <p:cNvSpPr/>
            <p:nvPr/>
          </p:nvSpPr>
          <p:spPr>
            <a:xfrm>
              <a:off x="1908913" y="850900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52" name="5-Point Star 151"/>
            <p:cNvSpPr/>
            <p:nvPr/>
          </p:nvSpPr>
          <p:spPr>
            <a:xfrm>
              <a:off x="2142261" y="854081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53" name="5-Point Star 152"/>
            <p:cNvSpPr/>
            <p:nvPr/>
          </p:nvSpPr>
          <p:spPr>
            <a:xfrm>
              <a:off x="2362911" y="858854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54" name="5-Point Star 153"/>
            <p:cNvSpPr/>
            <p:nvPr/>
          </p:nvSpPr>
          <p:spPr>
            <a:xfrm>
              <a:off x="2588323" y="862036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55" name="5-Point Star 154"/>
            <p:cNvSpPr/>
            <p:nvPr/>
          </p:nvSpPr>
          <p:spPr>
            <a:xfrm>
              <a:off x="2813735" y="866807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sp>
        <p:nvSpPr>
          <p:cNvPr id="156" name="TextBox 155"/>
          <p:cNvSpPr txBox="1"/>
          <p:nvPr/>
        </p:nvSpPr>
        <p:spPr>
          <a:xfrm>
            <a:off x="-50800" y="6573795"/>
            <a:ext cx="70840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__________________________________________________________________________________________</a:t>
            </a:r>
            <a:br>
              <a:rPr lang="en-US" sz="1200" dirty="0" smtClean="0"/>
            </a:br>
            <a:endParaRPr lang="en-US" sz="1200" dirty="0"/>
          </a:p>
        </p:txBody>
      </p:sp>
      <p:pic>
        <p:nvPicPr>
          <p:cNvPr id="157" name="Picture 156" descr="download.jpg"/>
          <p:cNvPicPr>
            <a:picLocks noChangeAspect="1"/>
          </p:cNvPicPr>
          <p:nvPr/>
        </p:nvPicPr>
        <p:blipFill rotWithShape="1">
          <a:blip r:embed="rId2">
            <a:alphaModFix amt="8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972" r="17431"/>
          <a:stretch/>
        </p:blipFill>
        <p:spPr>
          <a:xfrm>
            <a:off x="1" y="7098960"/>
            <a:ext cx="953702" cy="1453896"/>
          </a:xfrm>
          <a:prstGeom prst="rect">
            <a:avLst/>
          </a:prstGeom>
        </p:spPr>
      </p:pic>
      <p:pic>
        <p:nvPicPr>
          <p:cNvPr id="158" name="Picture 157" descr="download.jpg"/>
          <p:cNvPicPr>
            <a:picLocks noChangeAspect="1"/>
          </p:cNvPicPr>
          <p:nvPr/>
        </p:nvPicPr>
        <p:blipFill rotWithShape="1">
          <a:blip r:embed="rId2">
            <a:alphaModFix amt="8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972" r="17431"/>
          <a:stretch/>
        </p:blipFill>
        <p:spPr>
          <a:xfrm>
            <a:off x="1219201" y="7098960"/>
            <a:ext cx="953702" cy="1453896"/>
          </a:xfrm>
          <a:prstGeom prst="rect">
            <a:avLst/>
          </a:prstGeom>
        </p:spPr>
      </p:pic>
      <p:pic>
        <p:nvPicPr>
          <p:cNvPr id="159" name="Picture 158" descr="download.jpg"/>
          <p:cNvPicPr>
            <a:picLocks noChangeAspect="1"/>
          </p:cNvPicPr>
          <p:nvPr/>
        </p:nvPicPr>
        <p:blipFill rotWithShape="1">
          <a:blip r:embed="rId2">
            <a:alphaModFix amt="8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972" r="17431"/>
          <a:stretch/>
        </p:blipFill>
        <p:spPr>
          <a:xfrm>
            <a:off x="2476501" y="7098960"/>
            <a:ext cx="953702" cy="1453896"/>
          </a:xfrm>
          <a:prstGeom prst="rect">
            <a:avLst/>
          </a:prstGeom>
        </p:spPr>
      </p:pic>
      <p:pic>
        <p:nvPicPr>
          <p:cNvPr id="160" name="Picture 159" descr="download.jpg"/>
          <p:cNvPicPr>
            <a:picLocks noChangeAspect="1"/>
          </p:cNvPicPr>
          <p:nvPr/>
        </p:nvPicPr>
        <p:blipFill rotWithShape="1">
          <a:blip r:embed="rId2">
            <a:alphaModFix amt="8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972" r="17431"/>
          <a:stretch/>
        </p:blipFill>
        <p:spPr>
          <a:xfrm>
            <a:off x="3683001" y="7098960"/>
            <a:ext cx="953702" cy="1453896"/>
          </a:xfrm>
          <a:prstGeom prst="rect">
            <a:avLst/>
          </a:prstGeom>
        </p:spPr>
      </p:pic>
      <p:pic>
        <p:nvPicPr>
          <p:cNvPr id="161" name="Picture 160" descr="download.jpg"/>
          <p:cNvPicPr>
            <a:picLocks noChangeAspect="1"/>
          </p:cNvPicPr>
          <p:nvPr/>
        </p:nvPicPr>
        <p:blipFill rotWithShape="1">
          <a:blip r:embed="rId2">
            <a:alphaModFix amt="8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972" r="17431"/>
          <a:stretch/>
        </p:blipFill>
        <p:spPr>
          <a:xfrm>
            <a:off x="4851401" y="7098960"/>
            <a:ext cx="953702" cy="1453896"/>
          </a:xfrm>
          <a:prstGeom prst="rect">
            <a:avLst/>
          </a:prstGeom>
        </p:spPr>
      </p:pic>
      <p:pic>
        <p:nvPicPr>
          <p:cNvPr id="162" name="Picture 161" descr="download.jpg"/>
          <p:cNvPicPr>
            <a:picLocks noChangeAspect="1"/>
          </p:cNvPicPr>
          <p:nvPr/>
        </p:nvPicPr>
        <p:blipFill rotWithShape="1">
          <a:blip r:embed="rId2">
            <a:alphaModFix amt="8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972" r="17431"/>
          <a:stretch/>
        </p:blipFill>
        <p:spPr>
          <a:xfrm>
            <a:off x="5919403" y="7098960"/>
            <a:ext cx="953702" cy="1453896"/>
          </a:xfrm>
          <a:prstGeom prst="rect">
            <a:avLst/>
          </a:prstGeom>
        </p:spPr>
      </p:pic>
      <p:grpSp>
        <p:nvGrpSpPr>
          <p:cNvPr id="163" name="Group 29"/>
          <p:cNvGrpSpPr>
            <a:grpSpLocks/>
          </p:cNvGrpSpPr>
          <p:nvPr/>
        </p:nvGrpSpPr>
        <p:grpSpPr bwMode="auto">
          <a:xfrm>
            <a:off x="2" y="8552857"/>
            <a:ext cx="953701" cy="244570"/>
            <a:chOff x="1908913" y="850900"/>
            <a:chExt cx="1123884" cy="235426"/>
          </a:xfrm>
        </p:grpSpPr>
        <p:sp>
          <p:nvSpPr>
            <p:cNvPr id="164" name="5-Point Star 163"/>
            <p:cNvSpPr/>
            <p:nvPr/>
          </p:nvSpPr>
          <p:spPr>
            <a:xfrm>
              <a:off x="1908913" y="850900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65" name="5-Point Star 164"/>
            <p:cNvSpPr/>
            <p:nvPr/>
          </p:nvSpPr>
          <p:spPr>
            <a:xfrm>
              <a:off x="2142261" y="854081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66" name="5-Point Star 165"/>
            <p:cNvSpPr/>
            <p:nvPr/>
          </p:nvSpPr>
          <p:spPr>
            <a:xfrm>
              <a:off x="2362911" y="858854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67" name="5-Point Star 166"/>
            <p:cNvSpPr/>
            <p:nvPr/>
          </p:nvSpPr>
          <p:spPr>
            <a:xfrm>
              <a:off x="2588323" y="862036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68" name="5-Point Star 167"/>
            <p:cNvSpPr/>
            <p:nvPr/>
          </p:nvSpPr>
          <p:spPr>
            <a:xfrm>
              <a:off x="2813735" y="866807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grpSp>
        <p:nvGrpSpPr>
          <p:cNvPr id="169" name="Group 29"/>
          <p:cNvGrpSpPr>
            <a:grpSpLocks/>
          </p:cNvGrpSpPr>
          <p:nvPr/>
        </p:nvGrpSpPr>
        <p:grpSpPr bwMode="auto">
          <a:xfrm>
            <a:off x="1270424" y="8552857"/>
            <a:ext cx="953701" cy="244570"/>
            <a:chOff x="1908913" y="850900"/>
            <a:chExt cx="1123884" cy="235426"/>
          </a:xfrm>
        </p:grpSpPr>
        <p:sp>
          <p:nvSpPr>
            <p:cNvPr id="170" name="5-Point Star 169"/>
            <p:cNvSpPr/>
            <p:nvPr/>
          </p:nvSpPr>
          <p:spPr>
            <a:xfrm>
              <a:off x="1908913" y="850900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71" name="5-Point Star 170"/>
            <p:cNvSpPr/>
            <p:nvPr/>
          </p:nvSpPr>
          <p:spPr>
            <a:xfrm>
              <a:off x="2142261" y="854081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72" name="5-Point Star 171"/>
            <p:cNvSpPr/>
            <p:nvPr/>
          </p:nvSpPr>
          <p:spPr>
            <a:xfrm>
              <a:off x="2362911" y="858854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73" name="5-Point Star 172"/>
            <p:cNvSpPr/>
            <p:nvPr/>
          </p:nvSpPr>
          <p:spPr>
            <a:xfrm>
              <a:off x="2588323" y="862036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74" name="5-Point Star 173"/>
            <p:cNvSpPr/>
            <p:nvPr/>
          </p:nvSpPr>
          <p:spPr>
            <a:xfrm>
              <a:off x="2813735" y="866807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grpSp>
        <p:nvGrpSpPr>
          <p:cNvPr id="175" name="Group 29"/>
          <p:cNvGrpSpPr>
            <a:grpSpLocks/>
          </p:cNvGrpSpPr>
          <p:nvPr/>
        </p:nvGrpSpPr>
        <p:grpSpPr bwMode="auto">
          <a:xfrm>
            <a:off x="2476502" y="8564426"/>
            <a:ext cx="953701" cy="244570"/>
            <a:chOff x="1908913" y="850900"/>
            <a:chExt cx="1123884" cy="235426"/>
          </a:xfrm>
        </p:grpSpPr>
        <p:sp>
          <p:nvSpPr>
            <p:cNvPr id="176" name="5-Point Star 175"/>
            <p:cNvSpPr/>
            <p:nvPr/>
          </p:nvSpPr>
          <p:spPr>
            <a:xfrm>
              <a:off x="1908913" y="850900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77" name="5-Point Star 176"/>
            <p:cNvSpPr/>
            <p:nvPr/>
          </p:nvSpPr>
          <p:spPr>
            <a:xfrm>
              <a:off x="2142261" y="854081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78" name="5-Point Star 177"/>
            <p:cNvSpPr/>
            <p:nvPr/>
          </p:nvSpPr>
          <p:spPr>
            <a:xfrm>
              <a:off x="2362911" y="858854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79" name="5-Point Star 178"/>
            <p:cNvSpPr/>
            <p:nvPr/>
          </p:nvSpPr>
          <p:spPr>
            <a:xfrm>
              <a:off x="2588323" y="862036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80" name="5-Point Star 179"/>
            <p:cNvSpPr/>
            <p:nvPr/>
          </p:nvSpPr>
          <p:spPr>
            <a:xfrm>
              <a:off x="2813735" y="866807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grpSp>
        <p:nvGrpSpPr>
          <p:cNvPr id="181" name="Group 29"/>
          <p:cNvGrpSpPr>
            <a:grpSpLocks/>
          </p:cNvGrpSpPr>
          <p:nvPr/>
        </p:nvGrpSpPr>
        <p:grpSpPr bwMode="auto">
          <a:xfrm>
            <a:off x="3708402" y="8575995"/>
            <a:ext cx="953701" cy="244570"/>
            <a:chOff x="1908913" y="850900"/>
            <a:chExt cx="1123884" cy="235426"/>
          </a:xfrm>
        </p:grpSpPr>
        <p:sp>
          <p:nvSpPr>
            <p:cNvPr id="182" name="5-Point Star 181"/>
            <p:cNvSpPr/>
            <p:nvPr/>
          </p:nvSpPr>
          <p:spPr>
            <a:xfrm>
              <a:off x="1908913" y="850900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83" name="5-Point Star 182"/>
            <p:cNvSpPr/>
            <p:nvPr/>
          </p:nvSpPr>
          <p:spPr>
            <a:xfrm>
              <a:off x="2142261" y="854081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84" name="5-Point Star 183"/>
            <p:cNvSpPr/>
            <p:nvPr/>
          </p:nvSpPr>
          <p:spPr>
            <a:xfrm>
              <a:off x="2362911" y="858854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85" name="5-Point Star 184"/>
            <p:cNvSpPr/>
            <p:nvPr/>
          </p:nvSpPr>
          <p:spPr>
            <a:xfrm>
              <a:off x="2588323" y="862036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86" name="5-Point Star 185"/>
            <p:cNvSpPr/>
            <p:nvPr/>
          </p:nvSpPr>
          <p:spPr>
            <a:xfrm>
              <a:off x="2813735" y="866807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grpSp>
        <p:nvGrpSpPr>
          <p:cNvPr id="187" name="Group 29"/>
          <p:cNvGrpSpPr>
            <a:grpSpLocks/>
          </p:cNvGrpSpPr>
          <p:nvPr/>
        </p:nvGrpSpPr>
        <p:grpSpPr bwMode="auto">
          <a:xfrm>
            <a:off x="4853026" y="8575995"/>
            <a:ext cx="953701" cy="244570"/>
            <a:chOff x="1908913" y="850900"/>
            <a:chExt cx="1123884" cy="235426"/>
          </a:xfrm>
        </p:grpSpPr>
        <p:sp>
          <p:nvSpPr>
            <p:cNvPr id="188" name="5-Point Star 187"/>
            <p:cNvSpPr/>
            <p:nvPr/>
          </p:nvSpPr>
          <p:spPr>
            <a:xfrm>
              <a:off x="1908913" y="850900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89" name="5-Point Star 188"/>
            <p:cNvSpPr/>
            <p:nvPr/>
          </p:nvSpPr>
          <p:spPr>
            <a:xfrm>
              <a:off x="2142261" y="854081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90" name="5-Point Star 189"/>
            <p:cNvSpPr/>
            <p:nvPr/>
          </p:nvSpPr>
          <p:spPr>
            <a:xfrm>
              <a:off x="2362911" y="858854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91" name="5-Point Star 190"/>
            <p:cNvSpPr/>
            <p:nvPr/>
          </p:nvSpPr>
          <p:spPr>
            <a:xfrm>
              <a:off x="2588323" y="862036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92" name="5-Point Star 191"/>
            <p:cNvSpPr/>
            <p:nvPr/>
          </p:nvSpPr>
          <p:spPr>
            <a:xfrm>
              <a:off x="2813735" y="866807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grpSp>
        <p:nvGrpSpPr>
          <p:cNvPr id="193" name="Group 29"/>
          <p:cNvGrpSpPr>
            <a:grpSpLocks/>
          </p:cNvGrpSpPr>
          <p:nvPr/>
        </p:nvGrpSpPr>
        <p:grpSpPr bwMode="auto">
          <a:xfrm>
            <a:off x="5883350" y="8606110"/>
            <a:ext cx="953701" cy="244570"/>
            <a:chOff x="1908913" y="850900"/>
            <a:chExt cx="1123884" cy="235426"/>
          </a:xfrm>
        </p:grpSpPr>
        <p:sp>
          <p:nvSpPr>
            <p:cNvPr id="194" name="5-Point Star 193"/>
            <p:cNvSpPr/>
            <p:nvPr/>
          </p:nvSpPr>
          <p:spPr>
            <a:xfrm>
              <a:off x="1908913" y="850900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95" name="5-Point Star 194"/>
            <p:cNvSpPr/>
            <p:nvPr/>
          </p:nvSpPr>
          <p:spPr>
            <a:xfrm>
              <a:off x="2142261" y="854081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96" name="5-Point Star 195"/>
            <p:cNvSpPr/>
            <p:nvPr/>
          </p:nvSpPr>
          <p:spPr>
            <a:xfrm>
              <a:off x="2362911" y="858854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97" name="5-Point Star 196"/>
            <p:cNvSpPr/>
            <p:nvPr/>
          </p:nvSpPr>
          <p:spPr>
            <a:xfrm>
              <a:off x="2588323" y="862036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98" name="5-Point Star 197"/>
            <p:cNvSpPr/>
            <p:nvPr/>
          </p:nvSpPr>
          <p:spPr>
            <a:xfrm>
              <a:off x="2813735" y="866807"/>
              <a:ext cx="219062" cy="219519"/>
            </a:xfrm>
            <a:prstGeom prst="star5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sp>
        <p:nvSpPr>
          <p:cNvPr id="199" name="TextBox 198"/>
          <p:cNvSpPr txBox="1"/>
          <p:nvPr/>
        </p:nvSpPr>
        <p:spPr>
          <a:xfrm>
            <a:off x="-50798" y="8910510"/>
            <a:ext cx="70840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__________________________________________________________________________________________</a:t>
            </a:r>
            <a:br>
              <a:rPr lang="en-US" sz="1200" dirty="0" smtClean="0"/>
            </a:b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167976259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1600</TotalTime>
  <Words>88</Words>
  <Application>Microsoft Macintosh PowerPoint</Application>
  <PresentationFormat>On-screen Show (4:3)</PresentationFormat>
  <Paragraphs>79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0" baseType="lpstr">
      <vt:lpstr>Calibri</vt:lpstr>
      <vt:lpstr>Rockwell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15.0040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Justin Buehler</dc:creator>
  <cp:lastModifiedBy>Justin Buehler</cp:lastModifiedBy>
  <cp:revision>14</cp:revision>
  <cp:lastPrinted>2017-12-04T14:46:00Z</cp:lastPrinted>
  <dcterms:created xsi:type="dcterms:W3CDTF">2017-12-01T21:38:24Z</dcterms:created>
  <dcterms:modified xsi:type="dcterms:W3CDTF">2017-12-05T01:29:16Z</dcterms:modified>
</cp:coreProperties>
</file>