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008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0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1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76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13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7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1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74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41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2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604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3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02E61-7998-8944-8741-2A5304215653}" type="datetimeFigureOut">
              <a:rPr lang="en-US" smtClean="0"/>
              <a:t>3/31/16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B312B-B69B-0248-8EDF-3EA69B5F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1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832485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664635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496116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7315200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4501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3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4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40724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832485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664635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496116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7315200"/>
            <a:ext cx="68580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450100" cy="8679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7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8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9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10</a:t>
            </a:r>
          </a:p>
          <a:p>
            <a:endParaRPr lang="en-US" dirty="0"/>
          </a:p>
          <a:p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632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</Words>
  <Application>Microsoft Macintosh PowerPoint</Application>
  <PresentationFormat>On-screen Show (4:3)</PresentationFormat>
  <Paragraphs>57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Buehler</dc:creator>
  <cp:lastModifiedBy>Justin Buehler</cp:lastModifiedBy>
  <cp:revision>2</cp:revision>
  <cp:lastPrinted>2016-03-31T21:44:29Z</cp:lastPrinted>
  <dcterms:created xsi:type="dcterms:W3CDTF">2016-03-31T21:36:43Z</dcterms:created>
  <dcterms:modified xsi:type="dcterms:W3CDTF">2016-03-31T21:49:38Z</dcterms:modified>
</cp:coreProperties>
</file>