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8" r:id="rId2"/>
    <p:sldId id="259" r:id="rId3"/>
    <p:sldId id="256" r:id="rId4"/>
    <p:sldId id="257" r:id="rId5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9" d="100"/>
          <a:sy n="79" d="100"/>
        </p:scale>
        <p:origin x="-2040" y="-10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printerSettings" Target="printerSettings/printerSettings1.bin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heme" Target="theme/theme1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2617E-FC30-7D4F-AD22-1008CCD04269}" type="datetimeFigureOut">
              <a:rPr lang="en-US" smtClean="0"/>
              <a:t>4/8/16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2606C-5695-8647-A0CF-4B022D0217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3231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2617E-FC30-7D4F-AD22-1008CCD04269}" type="datetimeFigureOut">
              <a:rPr lang="en-US" smtClean="0"/>
              <a:t>4/8/16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2606C-5695-8647-A0CF-4B022D0217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67178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2617E-FC30-7D4F-AD22-1008CCD04269}" type="datetimeFigureOut">
              <a:rPr lang="en-US" smtClean="0"/>
              <a:t>4/8/16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2606C-5695-8647-A0CF-4B022D0217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44720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2617E-FC30-7D4F-AD22-1008CCD04269}" type="datetimeFigureOut">
              <a:rPr lang="en-US" smtClean="0"/>
              <a:t>4/8/16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2606C-5695-8647-A0CF-4B022D0217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4076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2617E-FC30-7D4F-AD22-1008CCD04269}" type="datetimeFigureOut">
              <a:rPr lang="en-US" smtClean="0"/>
              <a:t>4/8/16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2606C-5695-8647-A0CF-4B022D0217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10337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2617E-FC30-7D4F-AD22-1008CCD04269}" type="datetimeFigureOut">
              <a:rPr lang="en-US" smtClean="0"/>
              <a:t>4/8/16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2606C-5695-8647-A0CF-4B022D0217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31546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2617E-FC30-7D4F-AD22-1008CCD04269}" type="datetimeFigureOut">
              <a:rPr lang="en-US" smtClean="0"/>
              <a:t>4/8/16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2606C-5695-8647-A0CF-4B022D0217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20548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2617E-FC30-7D4F-AD22-1008CCD04269}" type="datetimeFigureOut">
              <a:rPr lang="en-US" smtClean="0"/>
              <a:t>4/8/16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2606C-5695-8647-A0CF-4B022D0217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22077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2617E-FC30-7D4F-AD22-1008CCD04269}" type="datetimeFigureOut">
              <a:rPr lang="en-US" smtClean="0"/>
              <a:t>4/8/16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2606C-5695-8647-A0CF-4B022D0217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30912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2617E-FC30-7D4F-AD22-1008CCD04269}" type="datetimeFigureOut">
              <a:rPr lang="en-US" smtClean="0"/>
              <a:t>4/8/16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2606C-5695-8647-A0CF-4B022D0217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23284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2617E-FC30-7D4F-AD22-1008CCD04269}" type="datetimeFigureOut">
              <a:rPr lang="en-US" smtClean="0"/>
              <a:t>4/8/16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2606C-5695-8647-A0CF-4B022D0217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3493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E2617E-FC30-7D4F-AD22-1008CCD04269}" type="datetimeFigureOut">
              <a:rPr lang="en-US" smtClean="0"/>
              <a:t>4/8/16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22606C-5695-8647-A0CF-4B022D0217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63661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1" Type="http://schemas.openxmlformats.org/officeDocument/2006/relationships/image" Target="../media/image6.png"/><Relationship Id="rId12" Type="http://schemas.openxmlformats.org/officeDocument/2006/relationships/image" Target="../media/image7.png"/><Relationship Id="rId13" Type="http://schemas.openxmlformats.org/officeDocument/2006/relationships/hyperlink" Target="https://www.teacherspayteachers.com/Store/Spanishplans" TargetMode="External"/><Relationship Id="rId14" Type="http://schemas.openxmlformats.org/officeDocument/2006/relationships/hyperlink" Target="http://www.SpanishPlans.org" TargetMode="External"/><Relationship Id="rId15" Type="http://schemas.openxmlformats.org/officeDocument/2006/relationships/hyperlink" Target="http://www.SpanishTeacherShop.com" TargetMode="External"/><Relationship Id="rId16" Type="http://schemas.openxmlformats.org/officeDocument/2006/relationships/image" Target="../media/image8.png"/><Relationship Id="rId17" Type="http://schemas.openxmlformats.org/officeDocument/2006/relationships/hyperlink" Target="http://www.SpanishPlans.org/connect" TargetMode="External"/><Relationship Id="rId1" Type="http://schemas.openxmlformats.org/officeDocument/2006/relationships/slideLayout" Target="../slideLayouts/slideLayout1.xml"/><Relationship Id="rId2" Type="http://schemas.openxmlformats.org/officeDocument/2006/relationships/hyperlink" Target="http://www.facebook.com/SpanishPlans" TargetMode="External"/><Relationship Id="rId3" Type="http://schemas.openxmlformats.org/officeDocument/2006/relationships/hyperlink" Target="http://www.pinterest.com/SpanishPlans" TargetMode="External"/><Relationship Id="rId4" Type="http://schemas.openxmlformats.org/officeDocument/2006/relationships/hyperlink" Target="http://www.instagram.com/SpanishPlans" TargetMode="External"/><Relationship Id="rId5" Type="http://schemas.openxmlformats.org/officeDocument/2006/relationships/hyperlink" Target="http://www.instagram.com/SpanishWorld1" TargetMode="External"/><Relationship Id="rId6" Type="http://schemas.openxmlformats.org/officeDocument/2006/relationships/hyperlink" Target="http://www.twitter.com/SpanishPlans" TargetMode="External"/><Relationship Id="rId7" Type="http://schemas.openxmlformats.org/officeDocument/2006/relationships/image" Target="../media/image2.png"/><Relationship Id="rId8" Type="http://schemas.openxmlformats.org/officeDocument/2006/relationships/image" Target="../media/image3.png"/><Relationship Id="rId9" Type="http://schemas.openxmlformats.org/officeDocument/2006/relationships/image" Target="../media/image4.png"/><Relationship Id="rId10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7057068"/>
            <a:ext cx="68580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1. Insert (or drag) a photo in the slideshow. Right click, select “arrange” and select “Send to Back”. You can edit and move the text that says “</a:t>
            </a:r>
            <a:r>
              <a:rPr lang="en-US" dirty="0" err="1" smtClean="0"/>
              <a:t>Ganador</a:t>
            </a:r>
            <a:r>
              <a:rPr lang="en-US" dirty="0" smtClean="0"/>
              <a:t> 2016”.</a:t>
            </a:r>
            <a:br>
              <a:rPr lang="en-US" dirty="0" smtClean="0"/>
            </a:br>
            <a:r>
              <a:rPr lang="en-US" dirty="0" smtClean="0"/>
              <a:t>2. Edit the bottom text with name of artist, song, and year.</a:t>
            </a:r>
          </a:p>
          <a:p>
            <a:r>
              <a:rPr lang="en-US" dirty="0" smtClean="0"/>
              <a:t>3. Print, Cut Out, Hang up in classroom.</a:t>
            </a:r>
            <a:endParaRPr lang="en-US" dirty="0"/>
          </a:p>
        </p:txBody>
      </p:sp>
      <p:pic>
        <p:nvPicPr>
          <p:cNvPr id="5" name="Picture 4" descr="Photo Apr 08, 10 35 33 AM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69766"/>
            <a:ext cx="6858000" cy="51435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0" y="0"/>
            <a:ext cx="6858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latin typeface="American Typewriter"/>
                <a:cs typeface="American Typewriter"/>
              </a:rPr>
              <a:t>March Madness Winner Champion Pennant </a:t>
            </a:r>
            <a:endParaRPr lang="en-US" sz="4000" b="1" dirty="0">
              <a:latin typeface="American Typewriter"/>
              <a:cs typeface="American Typewriter"/>
            </a:endParaRPr>
          </a:p>
        </p:txBody>
      </p:sp>
    </p:spTree>
    <p:extLst>
      <p:ext uri="{BB962C8B-B14F-4D97-AF65-F5344CB8AC3E}">
        <p14:creationId xmlns:p14="http://schemas.microsoft.com/office/powerpoint/2010/main" val="8225009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7"/>
          <p:cNvSpPr txBox="1">
            <a:spLocks noChangeArrowheads="1"/>
          </p:cNvSpPr>
          <p:nvPr/>
        </p:nvSpPr>
        <p:spPr bwMode="auto">
          <a:xfrm>
            <a:off x="944563" y="2055227"/>
            <a:ext cx="5943600" cy="36933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endParaRPr lang="en-US" dirty="0" smtClean="0">
              <a:solidFill>
                <a:srgbClr val="254061"/>
              </a:solidFill>
              <a:latin typeface="Rockwell" charset="0"/>
              <a:ea typeface="Rockwell" charset="0"/>
              <a:cs typeface="Rockwell" charset="0"/>
            </a:endParaRPr>
          </a:p>
          <a:p>
            <a:endParaRPr lang="en-US" dirty="0" smtClean="0">
              <a:solidFill>
                <a:srgbClr val="254061"/>
              </a:solidFill>
              <a:latin typeface="Rockwell" charset="0"/>
              <a:ea typeface="Rockwell" charset="0"/>
              <a:cs typeface="Rockwell" charset="0"/>
            </a:endParaRPr>
          </a:p>
          <a:p>
            <a:endParaRPr lang="en-US" dirty="0" smtClean="0">
              <a:solidFill>
                <a:srgbClr val="254061"/>
              </a:solidFill>
              <a:latin typeface="Rockwell" charset="0"/>
              <a:ea typeface="Rockwell" charset="0"/>
              <a:cs typeface="Rockwell" charset="0"/>
            </a:endParaRPr>
          </a:p>
          <a:p>
            <a:r>
              <a:rPr lang="en-US" dirty="0" smtClean="0">
                <a:solidFill>
                  <a:srgbClr val="254061"/>
                </a:solidFill>
                <a:latin typeface="Rockwell" charset="0"/>
                <a:ea typeface="Rockwell" charset="0"/>
                <a:cs typeface="Rockwell" charset="0"/>
                <a:hlinkClick r:id="rId2"/>
              </a:rPr>
              <a:t>www.facebook.com</a:t>
            </a:r>
            <a:r>
              <a:rPr lang="en-US" dirty="0">
                <a:solidFill>
                  <a:srgbClr val="254061"/>
                </a:solidFill>
                <a:latin typeface="Rockwell" charset="0"/>
                <a:ea typeface="Rockwell" charset="0"/>
                <a:cs typeface="Rockwell" charset="0"/>
                <a:hlinkClick r:id="rId2"/>
              </a:rPr>
              <a:t>/SpanishPlans</a:t>
            </a:r>
            <a:endParaRPr lang="en-US" dirty="0">
              <a:solidFill>
                <a:srgbClr val="254061"/>
              </a:solidFill>
              <a:latin typeface="Rockwell" charset="0"/>
              <a:ea typeface="Rockwell" charset="0"/>
              <a:cs typeface="Rockwell" charset="0"/>
            </a:endParaRPr>
          </a:p>
          <a:p>
            <a:endParaRPr lang="en-US" dirty="0">
              <a:solidFill>
                <a:srgbClr val="254061"/>
              </a:solidFill>
              <a:latin typeface="Rockwell" charset="0"/>
              <a:ea typeface="Rockwell" charset="0"/>
              <a:cs typeface="Rockwell" charset="0"/>
            </a:endParaRPr>
          </a:p>
          <a:p>
            <a:endParaRPr lang="en-US" dirty="0">
              <a:solidFill>
                <a:srgbClr val="254061"/>
              </a:solidFill>
              <a:latin typeface="Rockwell" charset="0"/>
              <a:ea typeface="Rockwell" charset="0"/>
              <a:cs typeface="Rockwell" charset="0"/>
            </a:endParaRPr>
          </a:p>
          <a:p>
            <a:r>
              <a:rPr lang="en-US" dirty="0">
                <a:solidFill>
                  <a:srgbClr val="254061"/>
                </a:solidFill>
                <a:latin typeface="Rockwell" charset="0"/>
                <a:ea typeface="Rockwell" charset="0"/>
                <a:cs typeface="Rockwell" charset="0"/>
                <a:hlinkClick r:id="rId3"/>
              </a:rPr>
              <a:t>www.pinterest.com/SpanishPlans</a:t>
            </a:r>
            <a:endParaRPr lang="en-US" dirty="0" smtClean="0">
              <a:solidFill>
                <a:srgbClr val="254061"/>
              </a:solidFill>
              <a:latin typeface="Rockwell" charset="0"/>
              <a:ea typeface="Rockwell" charset="0"/>
              <a:cs typeface="Rockwell" charset="0"/>
            </a:endParaRPr>
          </a:p>
          <a:p>
            <a:endParaRPr lang="en-US" dirty="0" smtClean="0">
              <a:solidFill>
                <a:srgbClr val="254061"/>
              </a:solidFill>
              <a:latin typeface="Rockwell" charset="0"/>
              <a:ea typeface="Rockwell" charset="0"/>
              <a:cs typeface="Rockwell" charset="0"/>
            </a:endParaRPr>
          </a:p>
          <a:p>
            <a:r>
              <a:rPr lang="en-US" dirty="0">
                <a:solidFill>
                  <a:srgbClr val="254061"/>
                </a:solidFill>
                <a:latin typeface="Rockwell" charset="0"/>
                <a:ea typeface="Rockwell" charset="0"/>
                <a:cs typeface="Rockwell" charset="0"/>
                <a:hlinkClick r:id="rId4"/>
              </a:rPr>
              <a:t>www.instagram.com/</a:t>
            </a:r>
            <a:r>
              <a:rPr lang="en-US" dirty="0" smtClean="0">
                <a:solidFill>
                  <a:srgbClr val="254061"/>
                </a:solidFill>
                <a:latin typeface="Rockwell" charset="0"/>
                <a:ea typeface="Rockwell" charset="0"/>
                <a:cs typeface="Rockwell" charset="0"/>
                <a:hlinkClick r:id="rId4"/>
              </a:rPr>
              <a:t>SpanishPlans</a:t>
            </a:r>
            <a:endParaRPr lang="en-US" dirty="0" smtClean="0">
              <a:solidFill>
                <a:srgbClr val="254061"/>
              </a:solidFill>
              <a:latin typeface="Rockwell" charset="0"/>
              <a:ea typeface="Rockwell" charset="0"/>
              <a:cs typeface="Rockwell" charset="0"/>
            </a:endParaRPr>
          </a:p>
          <a:p>
            <a:r>
              <a:rPr lang="en-US" dirty="0" smtClean="0">
                <a:solidFill>
                  <a:srgbClr val="254061"/>
                </a:solidFill>
                <a:latin typeface="Rockwell" charset="0"/>
                <a:ea typeface="Rockwell" charset="0"/>
                <a:cs typeface="Rockwell" charset="0"/>
                <a:hlinkClick r:id="rId5"/>
              </a:rPr>
              <a:t>www.instagram.com/SpanishWorld1</a:t>
            </a:r>
            <a:endParaRPr lang="en-US" dirty="0" smtClean="0">
              <a:solidFill>
                <a:srgbClr val="254061"/>
              </a:solidFill>
              <a:latin typeface="Rockwell" charset="0"/>
              <a:ea typeface="Rockwell" charset="0"/>
              <a:cs typeface="Rockwell" charset="0"/>
            </a:endParaRPr>
          </a:p>
          <a:p>
            <a:endParaRPr lang="en-US" dirty="0" smtClean="0">
              <a:solidFill>
                <a:srgbClr val="254061"/>
              </a:solidFill>
              <a:latin typeface="Rockwell" charset="0"/>
              <a:ea typeface="Rockwell" charset="0"/>
              <a:cs typeface="Rockwell" charset="0"/>
            </a:endParaRPr>
          </a:p>
          <a:p>
            <a:r>
              <a:rPr lang="en-US" dirty="0">
                <a:solidFill>
                  <a:srgbClr val="254061"/>
                </a:solidFill>
                <a:latin typeface="Rockwell" charset="0"/>
                <a:ea typeface="Rockwell" charset="0"/>
                <a:cs typeface="Rockwell" charset="0"/>
                <a:hlinkClick r:id="rId6"/>
              </a:rPr>
              <a:t>www.twitter.com/SpanishPlans</a:t>
            </a:r>
            <a:endParaRPr lang="en-US" dirty="0">
              <a:solidFill>
                <a:srgbClr val="254061"/>
              </a:solidFill>
              <a:latin typeface="Rockwell" charset="0"/>
              <a:ea typeface="Rockwell" charset="0"/>
              <a:cs typeface="Rockwell" charset="0"/>
            </a:endParaRPr>
          </a:p>
          <a:p>
            <a:endParaRPr lang="en-US" dirty="0">
              <a:solidFill>
                <a:srgbClr val="254061"/>
              </a:solidFill>
              <a:latin typeface="Rockwell" charset="0"/>
              <a:ea typeface="Rockwell" charset="0"/>
              <a:cs typeface="Rockwell" charset="0"/>
            </a:endParaRPr>
          </a:p>
        </p:txBody>
      </p:sp>
      <p:pic>
        <p:nvPicPr>
          <p:cNvPr id="3" name="Picture 6" descr="SpanishPlans logo1.png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-94457" y="713780"/>
            <a:ext cx="2017713" cy="201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58763" y="2702927"/>
            <a:ext cx="6858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12726" y="3388727"/>
            <a:ext cx="731837" cy="73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258763" y="4226927"/>
            <a:ext cx="6858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114831" y="4988927"/>
            <a:ext cx="914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182563" y="5903327"/>
            <a:ext cx="13208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14"/>
          <p:cNvSpPr txBox="1">
            <a:spLocks noChangeArrowheads="1"/>
          </p:cNvSpPr>
          <p:nvPr/>
        </p:nvSpPr>
        <p:spPr bwMode="auto">
          <a:xfrm>
            <a:off x="1545165" y="5949345"/>
            <a:ext cx="5312835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latin typeface="Rockwell" charset="0"/>
                <a:ea typeface="Rockwell" charset="0"/>
                <a:cs typeface="Rockwell" charset="0"/>
                <a:hlinkClick r:id="rId13"/>
              </a:rPr>
              <a:t>https://www.teacherspayteachers.com</a:t>
            </a:r>
            <a:r>
              <a:rPr lang="en-US" sz="1400" dirty="0" smtClean="0">
                <a:latin typeface="Rockwell" charset="0"/>
                <a:ea typeface="Rockwell" charset="0"/>
                <a:cs typeface="Rockwell" charset="0"/>
                <a:hlinkClick r:id="rId13"/>
              </a:rPr>
              <a:t>/Store</a:t>
            </a:r>
            <a:r>
              <a:rPr lang="en-US" sz="1400" dirty="0">
                <a:latin typeface="Rockwell" charset="0"/>
                <a:ea typeface="Rockwell" charset="0"/>
                <a:cs typeface="Rockwell" charset="0"/>
                <a:hlinkClick r:id="rId13"/>
              </a:rPr>
              <a:t>/Spanishplans</a:t>
            </a:r>
            <a:r>
              <a:rPr lang="en-US" sz="1400" dirty="0">
                <a:latin typeface="Rockwell" charset="0"/>
                <a:ea typeface="Rockwell" charset="0"/>
                <a:cs typeface="Rockwell" charset="0"/>
              </a:rPr>
              <a:t> </a:t>
            </a:r>
          </a:p>
          <a:p>
            <a:endParaRPr lang="en-US" dirty="0">
              <a:latin typeface="Rockwell" charset="0"/>
              <a:ea typeface="Rockwell" charset="0"/>
              <a:cs typeface="Rockwell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142" y="8851309"/>
            <a:ext cx="690165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200" b="1" dirty="0" smtClean="0">
                <a:solidFill>
                  <a:schemeClr val="accent1">
                    <a:lumMod val="50000"/>
                  </a:schemeClr>
                </a:solidFill>
                <a:latin typeface="Rockwell"/>
                <a:cs typeface="Rockwell"/>
              </a:rPr>
              <a:t>This Product Created </a:t>
            </a:r>
            <a:r>
              <a:rPr lang="en-US" sz="1200" b="1" dirty="0">
                <a:solidFill>
                  <a:schemeClr val="accent1">
                    <a:lumMod val="50000"/>
                  </a:schemeClr>
                </a:solidFill>
                <a:latin typeface="Rockwell"/>
                <a:cs typeface="Rockwell"/>
              </a:rPr>
              <a:t>by </a:t>
            </a:r>
            <a:r>
              <a:rPr lang="en-US" sz="1200" b="1" dirty="0" err="1" smtClean="0">
                <a:solidFill>
                  <a:schemeClr val="accent1">
                    <a:lumMod val="50000"/>
                  </a:schemeClr>
                </a:solidFill>
                <a:latin typeface="Rockwell"/>
                <a:cs typeface="Rockwell"/>
              </a:rPr>
              <a:t>SpanishPlans</a:t>
            </a:r>
            <a:r>
              <a:rPr lang="en-US" sz="1200" b="1" dirty="0" smtClean="0">
                <a:solidFill>
                  <a:schemeClr val="accent1">
                    <a:lumMod val="50000"/>
                  </a:schemeClr>
                </a:solidFill>
                <a:latin typeface="Rockwell"/>
                <a:cs typeface="Rockwell"/>
              </a:rPr>
              <a:t>.  All </a:t>
            </a:r>
            <a:r>
              <a:rPr lang="en-US" sz="1200" b="1" dirty="0">
                <a:solidFill>
                  <a:schemeClr val="accent1">
                    <a:lumMod val="50000"/>
                  </a:schemeClr>
                </a:solidFill>
                <a:latin typeface="Rockwell"/>
                <a:cs typeface="Rockwell"/>
              </a:rPr>
              <a:t>Rights Reserved. ©</a:t>
            </a:r>
            <a:r>
              <a:rPr lang="en-US" sz="1200" b="1" dirty="0" smtClean="0">
                <a:solidFill>
                  <a:schemeClr val="accent1">
                    <a:lumMod val="50000"/>
                  </a:schemeClr>
                </a:solidFill>
                <a:latin typeface="Rockwell"/>
                <a:cs typeface="Rockwell"/>
              </a:rPr>
              <a:t>2016</a:t>
            </a:r>
            <a:endParaRPr lang="en-US" sz="1200" b="1" dirty="0">
              <a:solidFill>
                <a:schemeClr val="accent1">
                  <a:lumMod val="50000"/>
                </a:schemeClr>
              </a:solidFill>
              <a:latin typeface="Rockwell"/>
              <a:cs typeface="Rockwell"/>
            </a:endParaRPr>
          </a:p>
        </p:txBody>
      </p:sp>
      <p:sp>
        <p:nvSpPr>
          <p:cNvPr id="11" name="TextBox 15"/>
          <p:cNvSpPr txBox="1">
            <a:spLocks noChangeArrowheads="1"/>
          </p:cNvSpPr>
          <p:nvPr/>
        </p:nvSpPr>
        <p:spPr bwMode="auto">
          <a:xfrm>
            <a:off x="1872456" y="978903"/>
            <a:ext cx="4985544" cy="20159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2500" dirty="0" smtClean="0">
                <a:latin typeface="Rockwell" charset="0"/>
                <a:ea typeface="Rockwell" charset="0"/>
                <a:cs typeface="Rockwell" charset="0"/>
                <a:hlinkClick r:id="rId14"/>
              </a:rPr>
              <a:t>www.SpanishPlans.org</a:t>
            </a:r>
            <a:endParaRPr lang="en-US" sz="2500" dirty="0" smtClean="0">
              <a:latin typeface="Rockwell" charset="0"/>
              <a:ea typeface="Rockwell" charset="0"/>
              <a:cs typeface="Rockwell" charset="0"/>
            </a:endParaRPr>
          </a:p>
          <a:p>
            <a:endParaRPr lang="en-US" sz="2500" dirty="0" smtClean="0">
              <a:latin typeface="Rockwell" charset="0"/>
              <a:ea typeface="Rockwell" charset="0"/>
              <a:cs typeface="Rockwell" charset="0"/>
            </a:endParaRPr>
          </a:p>
          <a:p>
            <a:r>
              <a:rPr lang="en-US" sz="2500" dirty="0" smtClean="0">
                <a:latin typeface="Rockwell" charset="0"/>
                <a:ea typeface="Rockwell" charset="0"/>
                <a:cs typeface="Rockwell" charset="0"/>
                <a:hlinkClick r:id="rId15"/>
              </a:rPr>
              <a:t>www.SpanishTeacherShop.com</a:t>
            </a:r>
            <a:endParaRPr lang="en-US" sz="2500" dirty="0" smtClean="0">
              <a:latin typeface="Rockwell" charset="0"/>
              <a:ea typeface="Rockwell" charset="0"/>
              <a:cs typeface="Rockwell" charset="0"/>
            </a:endParaRPr>
          </a:p>
          <a:p>
            <a:endParaRPr lang="en-US" sz="2500" dirty="0" smtClean="0">
              <a:latin typeface="Rockwell" charset="0"/>
              <a:ea typeface="Rockwell" charset="0"/>
              <a:cs typeface="Rockwell" charset="0"/>
            </a:endParaRPr>
          </a:p>
          <a:p>
            <a:endParaRPr lang="en-US" sz="2500" dirty="0">
              <a:latin typeface="Rockwell" charset="0"/>
              <a:ea typeface="Rockwell" charset="0"/>
              <a:cs typeface="Rockwell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142" y="40562"/>
            <a:ext cx="68580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b="1" dirty="0" smtClean="0">
                <a:solidFill>
                  <a:srgbClr val="254061"/>
                </a:solidFill>
                <a:latin typeface="Rockwell" charset="0"/>
                <a:ea typeface="Rockwell" charset="0"/>
                <a:cs typeface="Rockwell" charset="0"/>
              </a:rPr>
              <a:t>Connect with Us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2700" y="7415515"/>
            <a:ext cx="68453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Permissions</a:t>
            </a:r>
            <a:r>
              <a:rPr lang="en-US" sz="1400" dirty="0" smtClean="0"/>
              <a:t>: You </a:t>
            </a:r>
            <a:r>
              <a:rPr lang="en-US" sz="1400" b="1" dirty="0" smtClean="0"/>
              <a:t>may </a:t>
            </a:r>
            <a:r>
              <a:rPr lang="en-US" sz="1400" dirty="0" smtClean="0"/>
              <a:t>make as many hard copies of this document for your classroom or personal use. You </a:t>
            </a:r>
            <a:r>
              <a:rPr lang="en-US" sz="1400" b="1" dirty="0" smtClean="0"/>
              <a:t>may not </a:t>
            </a:r>
            <a:r>
              <a:rPr lang="en-US" sz="1400" dirty="0" smtClean="0"/>
              <a:t>share this item with your team, department or colleagues, either digitally or making copies for them.</a:t>
            </a:r>
          </a:p>
          <a:p>
            <a:endParaRPr lang="en-US" sz="1400" dirty="0" smtClean="0"/>
          </a:p>
          <a:p>
            <a:r>
              <a:rPr lang="en-US" sz="1400" dirty="0" smtClean="0"/>
              <a:t>You </a:t>
            </a:r>
            <a:r>
              <a:rPr lang="en-US" sz="1400" b="1" dirty="0" smtClean="0"/>
              <a:t>may </a:t>
            </a:r>
            <a:r>
              <a:rPr lang="en-US" sz="1400" dirty="0" smtClean="0"/>
              <a:t>post pictures of your students using this item on any social media.</a:t>
            </a:r>
          </a:p>
          <a:p>
            <a:r>
              <a:rPr lang="en-US" sz="1400" dirty="0" smtClean="0"/>
              <a:t>You </a:t>
            </a:r>
            <a:r>
              <a:rPr lang="en-US" sz="1400" b="1" dirty="0" smtClean="0"/>
              <a:t>may not </a:t>
            </a:r>
            <a:r>
              <a:rPr lang="en-US" sz="1400" dirty="0" smtClean="0"/>
              <a:t>post this document online or make it available digitally.</a:t>
            </a:r>
            <a:endParaRPr lang="en-US" sz="1400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703263" y="7312933"/>
            <a:ext cx="5672137" cy="1588"/>
          </a:xfrm>
          <a:prstGeom prst="line">
            <a:avLst/>
          </a:prstGeom>
          <a:ln w="38100">
            <a:solidFill>
              <a:schemeClr val="tx2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6" name="Picture 15" descr="SpanishPlans Social Media.jp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999568" y="3206165"/>
            <a:ext cx="1828800" cy="182880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4885267" y="5034965"/>
            <a:ext cx="28786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latin typeface="Rockwell"/>
                <a:cs typeface="Rockwell"/>
                <a:hlinkClick r:id="rId17"/>
              </a:rPr>
              <a:t>www.SpanishPlans.org/connect</a:t>
            </a:r>
            <a:r>
              <a:rPr lang="en-US" sz="1000" dirty="0" smtClean="0">
                <a:latin typeface="Rockwell"/>
                <a:cs typeface="Rockwell"/>
              </a:rPr>
              <a:t> </a:t>
            </a:r>
          </a:p>
          <a:p>
            <a:endParaRPr lang="en-US" sz="1000" dirty="0">
              <a:latin typeface="Rockwell"/>
              <a:cs typeface="Rockwell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016502" y="2618262"/>
            <a:ext cx="17907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dirty="0" smtClean="0">
                <a:latin typeface="Rockwell"/>
                <a:cs typeface="Rockwell"/>
              </a:rPr>
              <a:t>Get our all social media links</a:t>
            </a:r>
            <a:endParaRPr lang="en-US" sz="1500" dirty="0">
              <a:latin typeface="Rockwell"/>
              <a:cs typeface="Rockwell"/>
            </a:endParaRPr>
          </a:p>
        </p:txBody>
      </p:sp>
    </p:spTree>
    <p:extLst>
      <p:ext uri="{BB962C8B-B14F-4D97-AF65-F5344CB8AC3E}">
        <p14:creationId xmlns:p14="http://schemas.microsoft.com/office/powerpoint/2010/main" val="5958714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nip Same Side Corner Rectangle 3"/>
          <p:cNvSpPr/>
          <p:nvPr/>
        </p:nvSpPr>
        <p:spPr>
          <a:xfrm rot="10800000">
            <a:off x="120128" y="0"/>
            <a:ext cx="6589858" cy="9144000"/>
          </a:xfrm>
          <a:prstGeom prst="snip2SameRect">
            <a:avLst>
              <a:gd name="adj1" fmla="val 35698"/>
              <a:gd name="adj2" fmla="val 0"/>
            </a:avLst>
          </a:prstGeom>
          <a:noFill/>
          <a:ln w="3810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127" y="0"/>
            <a:ext cx="6573725" cy="657372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0" y="0"/>
            <a:ext cx="6858000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5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Impact"/>
                <a:cs typeface="Impact"/>
              </a:rPr>
              <a:t>GANADOR 2016</a:t>
            </a:r>
            <a:endParaRPr lang="en-US" sz="5500" dirty="0">
              <a:ln>
                <a:solidFill>
                  <a:schemeClr val="tx1"/>
                </a:solidFill>
              </a:ln>
              <a:solidFill>
                <a:schemeClr val="bg1"/>
              </a:solidFill>
              <a:latin typeface="Impact"/>
              <a:cs typeface="Impac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20127" y="6573725"/>
            <a:ext cx="657372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latin typeface="Arial Black"/>
                <a:cs typeface="Arial Black"/>
              </a:rPr>
              <a:t>Marc Anthony </a:t>
            </a:r>
          </a:p>
          <a:p>
            <a:pPr algn="ctr"/>
            <a:r>
              <a:rPr lang="en-US" sz="4000" dirty="0" err="1" smtClean="0">
                <a:latin typeface="Arial Black"/>
                <a:cs typeface="Arial Black"/>
              </a:rPr>
              <a:t>Vivir</a:t>
            </a:r>
            <a:r>
              <a:rPr lang="en-US" sz="4000" dirty="0" smtClean="0">
                <a:latin typeface="Arial Black"/>
                <a:cs typeface="Arial Black"/>
              </a:rPr>
              <a:t> </a:t>
            </a:r>
            <a:r>
              <a:rPr lang="en-US" sz="4000" dirty="0" err="1" smtClean="0">
                <a:latin typeface="Arial Black"/>
                <a:cs typeface="Arial Black"/>
              </a:rPr>
              <a:t>Mi</a:t>
            </a:r>
            <a:r>
              <a:rPr lang="en-US" sz="4000" dirty="0" smtClean="0">
                <a:latin typeface="Arial Black"/>
                <a:cs typeface="Arial Black"/>
              </a:rPr>
              <a:t> Vida</a:t>
            </a:r>
          </a:p>
          <a:p>
            <a:pPr algn="ctr"/>
            <a:r>
              <a:rPr lang="en-US" sz="4000" dirty="0" smtClean="0">
                <a:latin typeface="Arial Black"/>
                <a:cs typeface="Arial Black"/>
              </a:rPr>
              <a:t>2016</a:t>
            </a:r>
          </a:p>
          <a:p>
            <a:pPr algn="ctr"/>
            <a:endParaRPr lang="en-US" sz="4000" dirty="0">
              <a:latin typeface="Arial Black"/>
              <a:cs typeface="Arial Black"/>
            </a:endParaRPr>
          </a:p>
        </p:txBody>
      </p:sp>
    </p:spTree>
    <p:extLst>
      <p:ext uri="{BB962C8B-B14F-4D97-AF65-F5344CB8AC3E}">
        <p14:creationId xmlns:p14="http://schemas.microsoft.com/office/powerpoint/2010/main" val="3432482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nip Same Side Corner Rectangle 3"/>
          <p:cNvSpPr/>
          <p:nvPr/>
        </p:nvSpPr>
        <p:spPr>
          <a:xfrm rot="10800000">
            <a:off x="120128" y="0"/>
            <a:ext cx="6589858" cy="9144000"/>
          </a:xfrm>
          <a:prstGeom prst="snip2SameRect">
            <a:avLst>
              <a:gd name="adj1" fmla="val 35698"/>
              <a:gd name="adj2" fmla="val 0"/>
            </a:avLst>
          </a:prstGeom>
          <a:noFill/>
          <a:ln w="3810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6858000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5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Impact"/>
                <a:cs typeface="Impact"/>
              </a:rPr>
              <a:t>GANADOR 2016</a:t>
            </a:r>
            <a:endParaRPr lang="en-US" sz="5500" dirty="0">
              <a:ln>
                <a:solidFill>
                  <a:schemeClr val="tx1"/>
                </a:solidFill>
              </a:ln>
              <a:solidFill>
                <a:schemeClr val="bg1"/>
              </a:solidFill>
              <a:latin typeface="Impact"/>
              <a:cs typeface="Impac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20127" y="6573725"/>
            <a:ext cx="6573725" cy="24776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latin typeface="Arial Black"/>
                <a:cs typeface="Arial Black"/>
              </a:rPr>
              <a:t>Sie7e</a:t>
            </a:r>
          </a:p>
          <a:p>
            <a:pPr algn="ctr"/>
            <a:r>
              <a:rPr lang="en-US" sz="4000" dirty="0" err="1" smtClean="0">
                <a:latin typeface="Arial Black"/>
                <a:cs typeface="Arial Black"/>
              </a:rPr>
              <a:t>Tengo</a:t>
            </a:r>
            <a:r>
              <a:rPr lang="en-US" sz="4000" dirty="0" smtClean="0">
                <a:latin typeface="Arial Black"/>
                <a:cs typeface="Arial Black"/>
              </a:rPr>
              <a:t> </a:t>
            </a:r>
            <a:r>
              <a:rPr lang="en-US" sz="4000" dirty="0" err="1" smtClean="0">
                <a:latin typeface="Arial Black"/>
                <a:cs typeface="Arial Black"/>
              </a:rPr>
              <a:t>Tu</a:t>
            </a:r>
            <a:r>
              <a:rPr lang="en-US" sz="4000" dirty="0" smtClean="0">
                <a:latin typeface="Arial Black"/>
                <a:cs typeface="Arial Black"/>
              </a:rPr>
              <a:t> Love</a:t>
            </a:r>
            <a:br>
              <a:rPr lang="en-US" sz="4000" dirty="0" smtClean="0">
                <a:latin typeface="Arial Black"/>
                <a:cs typeface="Arial Black"/>
              </a:rPr>
            </a:br>
            <a:r>
              <a:rPr lang="en-US" sz="4000" dirty="0" smtClean="0">
                <a:latin typeface="Arial Black"/>
                <a:cs typeface="Arial Black"/>
              </a:rPr>
              <a:t>2014</a:t>
            </a:r>
          </a:p>
          <a:p>
            <a:pPr algn="ctr"/>
            <a:endParaRPr lang="en-US" sz="3500" dirty="0">
              <a:latin typeface="Arial Black"/>
              <a:cs typeface="Arial Black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261" y="0"/>
            <a:ext cx="6573725" cy="657372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0" y="5549186"/>
            <a:ext cx="6858000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5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Impact"/>
                <a:cs typeface="Impact"/>
              </a:rPr>
              <a:t>GANADOR 2014</a:t>
            </a:r>
            <a:endParaRPr lang="en-US" sz="5500" dirty="0">
              <a:ln>
                <a:solidFill>
                  <a:schemeClr val="tx1"/>
                </a:solidFill>
              </a:ln>
              <a:solidFill>
                <a:schemeClr val="bg1"/>
              </a:solidFill>
              <a:latin typeface="Impact"/>
              <a:cs typeface="Impact"/>
            </a:endParaRPr>
          </a:p>
        </p:txBody>
      </p:sp>
    </p:spTree>
    <p:extLst>
      <p:ext uri="{BB962C8B-B14F-4D97-AF65-F5344CB8AC3E}">
        <p14:creationId xmlns:p14="http://schemas.microsoft.com/office/powerpoint/2010/main" val="25470061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93</TotalTime>
  <Words>182</Words>
  <Application>Microsoft Macintosh PowerPoint</Application>
  <PresentationFormat>On-screen Show (4:3)</PresentationFormat>
  <Paragraphs>35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Justin Buehler</dc:creator>
  <cp:lastModifiedBy>Justin Buehler</cp:lastModifiedBy>
  <cp:revision>3</cp:revision>
  <cp:lastPrinted>2016-04-05T15:32:43Z</cp:lastPrinted>
  <dcterms:created xsi:type="dcterms:W3CDTF">2016-04-05T14:11:36Z</dcterms:created>
  <dcterms:modified xsi:type="dcterms:W3CDTF">2016-04-08T15:47:04Z</dcterms:modified>
</cp:coreProperties>
</file>