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handoutMasterIdLst>
    <p:handoutMasterId r:id="rId14"/>
  </p:handoutMasterIdLst>
  <p:sldIdLst>
    <p:sldId id="261" r:id="rId2"/>
    <p:sldId id="262" r:id="rId3"/>
    <p:sldId id="267" r:id="rId4"/>
    <p:sldId id="268" r:id="rId5"/>
    <p:sldId id="259" r:id="rId6"/>
    <p:sldId id="263" r:id="rId7"/>
    <p:sldId id="265" r:id="rId8"/>
    <p:sldId id="269" r:id="rId9"/>
    <p:sldId id="260" r:id="rId10"/>
    <p:sldId id="270" r:id="rId11"/>
    <p:sldId id="256" r:id="rId12"/>
    <p:sldId id="271"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frameSlides="1"/>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4" d="100"/>
          <a:sy n="94" d="100"/>
        </p:scale>
        <p:origin x="-33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7F5FA9-C145-7446-94E6-B3901E03E503}" type="datetimeFigureOut">
              <a:rPr lang="en-US" smtClean="0"/>
              <a:pPr/>
              <a:t>12/13/15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B7369A-0C76-F64A-A8C5-D28BCE7127E0}"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038601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C3ACFA-CAEE-3944-A889-94EEA736A99B}"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ACFA-CAEE-3944-A889-94EEA736A99B}"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C3ACFA-CAEE-3944-A889-94EEA736A99B}"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C3ACFA-CAEE-3944-A889-94EEA736A99B}" type="datetimeFigureOut">
              <a:rPr lang="en-US" smtClean="0"/>
              <a:pPr/>
              <a:t>12/13/15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C3ACFA-CAEE-3944-A889-94EEA736A99B}" type="datetimeFigureOut">
              <a:rPr lang="en-US" smtClean="0"/>
              <a:pPr/>
              <a:t>12/13/15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C3ACFA-CAEE-3944-A889-94EEA736A99B}" type="datetimeFigureOut">
              <a:rPr lang="en-US" smtClean="0"/>
              <a:pPr/>
              <a:t>12/13/15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C3ACFA-CAEE-3944-A889-94EEA736A99B}" type="datetimeFigureOut">
              <a:rPr lang="en-US" smtClean="0"/>
              <a:pPr/>
              <a:t>12/13/15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3ACFA-CAEE-3944-A889-94EEA736A99B}" type="datetimeFigureOut">
              <a:rPr lang="en-US" smtClean="0"/>
              <a:pPr/>
              <a:t>12/13/15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3ACFA-CAEE-3944-A889-94EEA736A99B}" type="datetimeFigureOut">
              <a:rPr lang="en-US" smtClean="0"/>
              <a:pPr/>
              <a:t>12/13/15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ACFA-CAEE-3944-A889-94EEA736A99B}"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ACFA-CAEE-3944-A889-94EEA736A99B}"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DD65B-C8EE-1B4A-BB1B-0E3122FEACF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3ACFA-CAEE-3944-A889-94EEA736A99B}" type="datetimeFigureOut">
              <a:rPr lang="en-US" smtClean="0"/>
              <a:pPr/>
              <a:t>12/13/15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DD65B-C8EE-1B4A-BB1B-0E3122FEACF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ocs.google.com/document/d/1p9xbXklYlxvOvHFZMWDeGKm8-IybrjGpjR0-B_DzTh4/edit?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1">
              <a:lumMod val="20000"/>
              <a:lumOff val="80000"/>
            </a:schemeClr>
          </a:solidFill>
          <a:ln w="76200" cmpd="sng">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4955" y="142442"/>
            <a:ext cx="8949637" cy="3170099"/>
          </a:xfrm>
          <a:prstGeom prst="rect">
            <a:avLst/>
          </a:prstGeom>
          <a:noFill/>
        </p:spPr>
        <p:txBody>
          <a:bodyPr wrap="square" rtlCol="0">
            <a:spAutoFit/>
          </a:bodyPr>
          <a:lstStyle/>
          <a:p>
            <a:pPr algn="ctr"/>
            <a:r>
              <a:rPr lang="en-US" sz="6000" dirty="0" smtClean="0">
                <a:solidFill>
                  <a:schemeClr val="tx2">
                    <a:lumMod val="50000"/>
                  </a:schemeClr>
                </a:solidFill>
                <a:latin typeface="Rockwell"/>
                <a:cs typeface="Rockwell"/>
              </a:rPr>
              <a:t>Spanish Recipe Activities</a:t>
            </a:r>
            <a:endParaRPr lang="en-US" sz="4500" dirty="0" smtClean="0">
              <a:latin typeface="Rockwell"/>
              <a:cs typeface="Rockwell"/>
            </a:endParaRPr>
          </a:p>
          <a:p>
            <a:pPr algn="ctr"/>
            <a:r>
              <a:rPr lang="en-US" sz="4000" dirty="0" smtClean="0">
                <a:solidFill>
                  <a:srgbClr val="10253F"/>
                </a:solidFill>
                <a:latin typeface="Rockwell"/>
                <a:cs typeface="Rockwell"/>
              </a:rPr>
              <a:t>Listen to authentic recipes</a:t>
            </a:r>
          </a:p>
          <a:p>
            <a:pPr algn="ctr"/>
            <a:r>
              <a:rPr lang="en-US" sz="4000" dirty="0" smtClean="0">
                <a:solidFill>
                  <a:srgbClr val="10253F"/>
                </a:solidFill>
                <a:latin typeface="Rockwell"/>
                <a:cs typeface="Rockwell"/>
              </a:rPr>
              <a:t> and rewrite</a:t>
            </a:r>
            <a:endParaRPr lang="en-US" sz="4000" dirty="0">
              <a:solidFill>
                <a:srgbClr val="10253F"/>
              </a:solidFill>
              <a:latin typeface="Rockwell"/>
              <a:cs typeface="Rockwell"/>
            </a:endParaRPr>
          </a:p>
        </p:txBody>
      </p:sp>
      <p:pic>
        <p:nvPicPr>
          <p:cNvPr id="3" name="Picture 2" descr="Screen Shot 2015-12-12 at 11.47.23 PM.png"/>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06485" y="3338287"/>
            <a:ext cx="4960181" cy="3392714"/>
          </a:xfrm>
          <a:prstGeom prst="rect">
            <a:avLst/>
          </a:prstGeom>
        </p:spPr>
      </p:pic>
      <p:pic>
        <p:nvPicPr>
          <p:cNvPr id="6" name="Picture 5" descr="Screen Shot 2015-12-12 at 11.50.23 PM.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39625" y="2580903"/>
            <a:ext cx="2864652" cy="2137193"/>
          </a:xfrm>
          <a:prstGeom prst="rect">
            <a:avLst/>
          </a:prstGeom>
        </p:spPr>
      </p:pic>
      <p:pic>
        <p:nvPicPr>
          <p:cNvPr id="7" name="Picture 6" descr="Screen Shot 2015-12-12 at 11.50.32 PM.png"/>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39625" y="4732867"/>
            <a:ext cx="2864652" cy="2043674"/>
          </a:xfrm>
          <a:prstGeom prst="rect">
            <a:avLst/>
          </a:prstGeom>
        </p:spPr>
      </p:pic>
      <p:sp>
        <p:nvSpPr>
          <p:cNvPr id="8" name="TextBox 7"/>
          <p:cNvSpPr txBox="1"/>
          <p:nvPr/>
        </p:nvSpPr>
        <p:spPr>
          <a:xfrm>
            <a:off x="2155871" y="2582271"/>
            <a:ext cx="900743" cy="400110"/>
          </a:xfrm>
          <a:prstGeom prst="rect">
            <a:avLst/>
          </a:prstGeom>
          <a:noFill/>
        </p:spPr>
        <p:txBody>
          <a:bodyPr wrap="square" rtlCol="0">
            <a:spAutoFit/>
          </a:bodyPr>
          <a:lstStyle/>
          <a:p>
            <a:r>
              <a:rPr lang="en-US" sz="2000" b="1" dirty="0" smtClean="0">
                <a:solidFill>
                  <a:srgbClr val="FF0000"/>
                </a:solidFill>
                <a:latin typeface="Rockwell"/>
                <a:cs typeface="Rockwell"/>
              </a:rPr>
              <a:t>Cloze</a:t>
            </a:r>
            <a:endParaRPr lang="en-US" sz="2000" b="1" dirty="0">
              <a:solidFill>
                <a:srgbClr val="FF0000"/>
              </a:solidFill>
              <a:latin typeface="Rockwell"/>
              <a:cs typeface="Rockwell"/>
            </a:endParaRPr>
          </a:p>
        </p:txBody>
      </p:sp>
      <p:sp>
        <p:nvSpPr>
          <p:cNvPr id="9" name="TextBox 8"/>
          <p:cNvSpPr txBox="1"/>
          <p:nvPr/>
        </p:nvSpPr>
        <p:spPr>
          <a:xfrm>
            <a:off x="339625" y="6001843"/>
            <a:ext cx="2657926" cy="707886"/>
          </a:xfrm>
          <a:prstGeom prst="rect">
            <a:avLst/>
          </a:prstGeom>
          <a:noFill/>
        </p:spPr>
        <p:txBody>
          <a:bodyPr wrap="square" rtlCol="0">
            <a:spAutoFit/>
          </a:bodyPr>
          <a:lstStyle/>
          <a:p>
            <a:r>
              <a:rPr lang="en-US" sz="2000" b="1" dirty="0" smtClean="0">
                <a:solidFill>
                  <a:srgbClr val="FF0000"/>
                </a:solidFill>
                <a:latin typeface="Rockwell"/>
                <a:cs typeface="Rockwell"/>
              </a:rPr>
              <a:t>Recipe card for rewrite</a:t>
            </a:r>
            <a:endParaRPr lang="en-US" sz="2000" b="1" dirty="0">
              <a:solidFill>
                <a:srgbClr val="FF0000"/>
              </a:solidFill>
              <a:latin typeface="Rockwell"/>
              <a:cs typeface="Rockwell"/>
            </a:endParaRPr>
          </a:p>
        </p:txBody>
      </p:sp>
      <p:sp>
        <p:nvSpPr>
          <p:cNvPr id="10" name="TextBox 9"/>
          <p:cNvSpPr txBox="1"/>
          <p:nvPr/>
        </p:nvSpPr>
        <p:spPr>
          <a:xfrm rot="20207037">
            <a:off x="6479675" y="4494671"/>
            <a:ext cx="2086570" cy="400110"/>
          </a:xfrm>
          <a:prstGeom prst="rect">
            <a:avLst/>
          </a:prstGeom>
          <a:solidFill>
            <a:srgbClr val="FFFFFF"/>
          </a:solidFill>
        </p:spPr>
        <p:txBody>
          <a:bodyPr wrap="square" rtlCol="0">
            <a:spAutoFit/>
          </a:bodyPr>
          <a:lstStyle/>
          <a:p>
            <a:r>
              <a:rPr lang="en-US" sz="2000" b="1" dirty="0" smtClean="0">
                <a:solidFill>
                  <a:srgbClr val="FF0000"/>
                </a:solidFill>
                <a:latin typeface="Rockwell"/>
                <a:cs typeface="Rockwell"/>
              </a:rPr>
              <a:t>Sample rewrite</a:t>
            </a:r>
            <a:endParaRPr lang="en-US" sz="2000" b="1" dirty="0">
              <a:solidFill>
                <a:srgbClr val="FF0000"/>
              </a:solidFill>
              <a:latin typeface="Rockwell"/>
              <a:cs typeface="Rockwell"/>
            </a:endParaRPr>
          </a:p>
        </p:txBody>
      </p:sp>
      <p:pic>
        <p:nvPicPr>
          <p:cNvPr id="11" name="Picture 10" descr="SP.png"/>
          <p:cNvPicPr>
            <a:picLocks noChangeAspect="1"/>
          </p:cNvPicPr>
          <p:nvPr/>
        </p:nvPicPr>
        <p:blipFill>
          <a:blip r:embed="rId5"/>
          <a:stretch>
            <a:fillRect/>
          </a:stretch>
        </p:blipFill>
        <p:spPr>
          <a:xfrm>
            <a:off x="7679990" y="2582271"/>
            <a:ext cx="1364602" cy="1369675"/>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37863819"/>
      </p:ext>
    </p:extLst>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420651" cy="534749"/>
          </a:xfrm>
        </p:spPr>
        <p:txBody>
          <a:bodyPr>
            <a:normAutofit fontScale="90000"/>
          </a:bodyPr>
          <a:lstStyle/>
          <a:p>
            <a:r>
              <a:rPr lang="en-US" dirty="0" smtClean="0"/>
              <a:t>Instructions</a:t>
            </a:r>
            <a:endParaRPr lang="en-US" dirty="0"/>
          </a:p>
        </p:txBody>
      </p:sp>
      <p:sp>
        <p:nvSpPr>
          <p:cNvPr id="3" name="Content Placeholder 2"/>
          <p:cNvSpPr>
            <a:spLocks noGrp="1"/>
          </p:cNvSpPr>
          <p:nvPr>
            <p:ph idx="1"/>
          </p:nvPr>
        </p:nvSpPr>
        <p:spPr>
          <a:xfrm>
            <a:off x="457200" y="809387"/>
            <a:ext cx="8229600" cy="5316777"/>
          </a:xfrm>
        </p:spPr>
        <p:txBody>
          <a:bodyPr>
            <a:noAutofit/>
          </a:bodyPr>
          <a:lstStyle/>
          <a:p>
            <a:r>
              <a:rPr lang="en-US" sz="1600" dirty="0" smtClean="0"/>
              <a:t>Use ODD page numbers to paste a transcript of a recipe and EVEN pages to paste the blank recipe cards. When you print, choose to print “Handouts” and choose 2 per page so that the top of the page is the recipe and the bottom is the blank card.</a:t>
            </a:r>
          </a:p>
          <a:p>
            <a:pPr marL="0" indent="0">
              <a:buNone/>
            </a:pPr>
            <a:r>
              <a:rPr lang="en-US" sz="1600" dirty="0" smtClean="0"/>
              <a:t>       Print slides starting at page 5  (see slide four for example)</a:t>
            </a:r>
          </a:p>
          <a:p>
            <a:r>
              <a:rPr lang="en-US" sz="1600" dirty="0" smtClean="0"/>
              <a:t>Take out any words from the recipe transcription and use as a cloze activity. Students will fill in the blanks as necessary. Provide a word bank if necessary. </a:t>
            </a:r>
          </a:p>
          <a:p>
            <a:r>
              <a:rPr lang="en-US" sz="1600" dirty="0" smtClean="0"/>
              <a:t>You may choose to 1</a:t>
            </a:r>
            <a:r>
              <a:rPr lang="en-US" sz="1600" baseline="30000" dirty="0" smtClean="0"/>
              <a:t>st</a:t>
            </a:r>
            <a:r>
              <a:rPr lang="en-US" sz="1600" dirty="0" smtClean="0"/>
              <a:t> have students just listen without any video. After they have filled in their cloze sheets, you may want students to circle any major cooking verbs they recognize. Then, have students watch the video and pay attention to the steps.</a:t>
            </a:r>
          </a:p>
          <a:p>
            <a:r>
              <a:rPr lang="en-US" sz="1600" dirty="0" smtClean="0"/>
              <a:t>As a class, or individually, have students re-write the steps on the blank notecard. Depending on students level, this may be super simple to more advanced. You can also have students use notecards to prepare their own recipe cards. (see slide 3 for sample)</a:t>
            </a:r>
          </a:p>
          <a:p>
            <a:r>
              <a:rPr lang="en-US" sz="1600" dirty="0" smtClean="0"/>
              <a:t>You can also use the recipes as an interpretive reading task and have students rewrite the steps based on what they have read.</a:t>
            </a:r>
          </a:p>
          <a:p>
            <a:r>
              <a:rPr lang="en-US" sz="1800" b="1" dirty="0" smtClean="0"/>
              <a:t>The cloze activities from this document can be found in their complete form along with the </a:t>
            </a:r>
            <a:r>
              <a:rPr lang="en-US" sz="1800" b="1" dirty="0" err="1" smtClean="0"/>
              <a:t>youtube</a:t>
            </a:r>
            <a:r>
              <a:rPr lang="en-US" sz="1800" b="1" dirty="0" smtClean="0"/>
              <a:t> link in the database below.</a:t>
            </a:r>
          </a:p>
          <a:p>
            <a:pPr marL="0" indent="0">
              <a:buNone/>
            </a:pPr>
            <a:endParaRPr lang="en-US" sz="1600" b="1" dirty="0" smtClean="0"/>
          </a:p>
          <a:p>
            <a:pPr marL="0" indent="0">
              <a:buNone/>
            </a:pPr>
            <a:endParaRPr lang="en-US" sz="1600" b="1" dirty="0" smtClean="0"/>
          </a:p>
          <a:p>
            <a:pPr marL="0" indent="0">
              <a:buNone/>
            </a:pPr>
            <a:r>
              <a:rPr lang="en-US" sz="1600" b="1" dirty="0" smtClean="0"/>
              <a:t>Add to our Recipe Transcription </a:t>
            </a:r>
            <a:r>
              <a:rPr lang="en-US" sz="1600" b="1" dirty="0"/>
              <a:t>Database: </a:t>
            </a:r>
            <a:r>
              <a:rPr lang="en-US" sz="1600" b="1" dirty="0">
                <a:hlinkClick r:id="rId2"/>
              </a:rPr>
              <a:t>https://docs.google.com/document/d/1p9xbXklYlxvOvHFZMWDeGKm8-IybrjGpjR0-B_DzTh4/edit?usp=</a:t>
            </a:r>
            <a:r>
              <a:rPr lang="en-US" sz="1600" b="1" dirty="0" smtClean="0">
                <a:hlinkClick r:id="rId2"/>
              </a:rPr>
              <a:t>sharing</a:t>
            </a:r>
            <a:endParaRPr lang="en-US" sz="1600" b="1"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71716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 r="-22575"/>
          <a:stretch/>
        </p:blipFill>
        <p:spPr>
          <a:xfrm>
            <a:off x="0" y="0"/>
            <a:ext cx="11208252" cy="6724952"/>
          </a:xfrm>
          <a:prstGeom prst="rect">
            <a:avLst/>
          </a:prstGeom>
        </p:spPr>
      </p:pic>
      <p:sp>
        <p:nvSpPr>
          <p:cNvPr id="2" name="Title 1"/>
          <p:cNvSpPr>
            <a:spLocks noGrp="1"/>
          </p:cNvSpPr>
          <p:nvPr>
            <p:ph type="ctrTitle"/>
          </p:nvPr>
        </p:nvSpPr>
        <p:spPr>
          <a:xfrm>
            <a:off x="-1" y="0"/>
            <a:ext cx="9144001" cy="1470025"/>
          </a:xfrm>
        </p:spPr>
        <p:txBody>
          <a:bodyPr/>
          <a:lstStyle/>
          <a:p>
            <a:r>
              <a:rPr lang="en-US" dirty="0" smtClean="0"/>
              <a:t>La </a:t>
            </a:r>
            <a:r>
              <a:rPr lang="es-ES_tradnl" dirty="0" smtClean="0"/>
              <a:t>receta de AGUA DE TUNA</a:t>
            </a:r>
            <a:endParaRPr lang="es-ES_tradnl" u="sng" dirty="0"/>
          </a:p>
        </p:txBody>
      </p:sp>
      <p:sp>
        <p:nvSpPr>
          <p:cNvPr id="3" name="Subtitle 2"/>
          <p:cNvSpPr>
            <a:spLocks noGrp="1"/>
          </p:cNvSpPr>
          <p:nvPr>
            <p:ph type="subTitle" idx="1"/>
          </p:nvPr>
        </p:nvSpPr>
        <p:spPr>
          <a:xfrm>
            <a:off x="0" y="1116540"/>
            <a:ext cx="11429998" cy="5330221"/>
          </a:xfrm>
        </p:spPr>
        <p:txBody>
          <a:bodyPr>
            <a:normAutofit/>
          </a:bodyPr>
          <a:lstStyle/>
          <a:p>
            <a:pPr algn="l"/>
            <a:r>
              <a:rPr lang="es-ES_tradnl" dirty="0" smtClean="0">
                <a:solidFill>
                  <a:srgbClr val="000000"/>
                </a:solidFill>
              </a:rPr>
              <a:t>Ingredientes:</a:t>
            </a:r>
          </a:p>
          <a:p>
            <a:pPr algn="l"/>
            <a:r>
              <a:rPr lang="es-ES_tradnl" dirty="0" smtClean="0">
                <a:solidFill>
                  <a:schemeClr val="tx1"/>
                </a:solidFill>
              </a:rPr>
              <a:t>-2 litros de agua      -4 tunas         - azúcar</a:t>
            </a:r>
          </a:p>
          <a:p>
            <a:pPr algn="l"/>
            <a:endParaRPr lang="es-ES_tradnl" dirty="0">
              <a:solidFill>
                <a:schemeClr val="tx1"/>
              </a:solidFill>
            </a:endParaRPr>
          </a:p>
          <a:p>
            <a:pPr marL="514350" indent="-514350" algn="l">
              <a:buAutoNum type="arabicPeriod"/>
            </a:pPr>
            <a:r>
              <a:rPr lang="es-ES_tradnl" sz="3000" dirty="0" smtClean="0">
                <a:solidFill>
                  <a:schemeClr val="tx1"/>
                </a:solidFill>
              </a:rPr>
              <a:t>Cortar y pelar las tunas</a:t>
            </a:r>
          </a:p>
          <a:p>
            <a:pPr marL="514350" indent="-514350" algn="l">
              <a:buAutoNum type="arabicPeriod"/>
            </a:pPr>
            <a:r>
              <a:rPr lang="es-ES_tradnl" sz="3000" dirty="0" smtClean="0">
                <a:solidFill>
                  <a:schemeClr val="tx1"/>
                </a:solidFill>
              </a:rPr>
              <a:t>Poner las tunas en la licuadora con un poco de agua</a:t>
            </a:r>
          </a:p>
          <a:p>
            <a:pPr algn="l"/>
            <a:r>
              <a:rPr lang="es-ES_tradnl" sz="3000" dirty="0" smtClean="0">
                <a:solidFill>
                  <a:schemeClr val="tx1"/>
                </a:solidFill>
              </a:rPr>
              <a:t>      y licuar.</a:t>
            </a:r>
            <a:endParaRPr lang="es-ES_tradnl" sz="3000" dirty="0">
              <a:solidFill>
                <a:schemeClr val="tx1"/>
              </a:solidFill>
            </a:endParaRPr>
          </a:p>
          <a:p>
            <a:pPr algn="l"/>
            <a:r>
              <a:rPr lang="es-ES_tradnl" sz="3000" dirty="0" smtClean="0">
                <a:solidFill>
                  <a:schemeClr val="tx1"/>
                </a:solidFill>
              </a:rPr>
              <a:t>3. En un vaso de agua, agregar azúcar y mezclar.</a:t>
            </a:r>
          </a:p>
          <a:p>
            <a:pPr algn="l"/>
            <a:r>
              <a:rPr lang="es-ES_tradnl" sz="3000" dirty="0" smtClean="0">
                <a:solidFill>
                  <a:schemeClr val="tx1"/>
                </a:solidFill>
              </a:rPr>
              <a:t>4. Agregar las tunas al vaso de agua y mezclar.</a:t>
            </a:r>
          </a:p>
          <a:p>
            <a:pPr algn="l"/>
            <a:r>
              <a:rPr lang="es-ES_tradnl" sz="3000" dirty="0" smtClean="0">
                <a:solidFill>
                  <a:schemeClr val="tx1"/>
                </a:solidFill>
              </a:rPr>
              <a:t>5. Servir frío.</a:t>
            </a:r>
          </a:p>
          <a:p>
            <a:pPr algn="l"/>
            <a:endParaRPr lang="es-ES_tradnl" dirty="0" smtClean="0"/>
          </a:p>
          <a:p>
            <a:pPr algn="l">
              <a:buFontTx/>
              <a:buChar char="-"/>
            </a:pPr>
            <a:endParaRPr lang="es-ES_tradnl" dirty="0" smtClean="0"/>
          </a:p>
          <a:p>
            <a:pPr algn="l">
              <a:buFontTx/>
              <a:buChar char="-"/>
            </a:pPr>
            <a:endParaRPr lang="es-ES_tradnl" dirty="0"/>
          </a:p>
        </p:txBody>
      </p:sp>
      <p:sp>
        <p:nvSpPr>
          <p:cNvPr id="5" name="TextBox 4"/>
          <p:cNvSpPr txBox="1"/>
          <p:nvPr/>
        </p:nvSpPr>
        <p:spPr>
          <a:xfrm rot="20447353">
            <a:off x="6482479" y="2122337"/>
            <a:ext cx="2675244" cy="369332"/>
          </a:xfrm>
          <a:prstGeom prst="rect">
            <a:avLst/>
          </a:prstGeom>
          <a:solidFill>
            <a:schemeClr val="bg1"/>
          </a:solidFill>
        </p:spPr>
        <p:txBody>
          <a:bodyPr wrap="none" rtlCol="0">
            <a:spAutoFit/>
          </a:bodyPr>
          <a:lstStyle/>
          <a:p>
            <a:r>
              <a:rPr lang="en-US" dirty="0" smtClean="0">
                <a:solidFill>
                  <a:srgbClr val="FF0000"/>
                </a:solidFill>
              </a:rPr>
              <a:t>Sample Rewrite for Novice</a:t>
            </a:r>
            <a:endParaRPr lang="en-US" dirty="0">
              <a:solidFill>
                <a:srgbClr val="FF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904477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creen Shot 2015-12-12 at 11.54.00 PM.png"/>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9380" y="127306"/>
            <a:ext cx="4221220" cy="6628634"/>
          </a:xfrm>
          <a:prstGeom prst="rect">
            <a:avLst/>
          </a:prstGeom>
          <a:ln w="38100" cmpd="sng">
            <a:solidFill>
              <a:schemeClr val="tx1"/>
            </a:solidFill>
          </a:ln>
        </p:spPr>
      </p:pic>
      <p:pic>
        <p:nvPicPr>
          <p:cNvPr id="10" name="Picture 9" descr="Screen Shot 2015-12-12 at 11.54.07 PM.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09147" y="115966"/>
            <a:ext cx="4383185" cy="6628634"/>
          </a:xfrm>
          <a:prstGeom prst="rect">
            <a:avLst/>
          </a:prstGeom>
          <a:ln w="38100" cmpd="sng">
            <a:solidFill>
              <a:srgbClr val="000000"/>
            </a:solidFill>
          </a:ln>
        </p:spPr>
      </p:pic>
      <p:sp>
        <p:nvSpPr>
          <p:cNvPr id="11" name="TextBox 10"/>
          <p:cNvSpPr txBox="1"/>
          <p:nvPr/>
        </p:nvSpPr>
        <p:spPr>
          <a:xfrm>
            <a:off x="3005004" y="6524301"/>
            <a:ext cx="850473" cy="276999"/>
          </a:xfrm>
          <a:prstGeom prst="rect">
            <a:avLst/>
          </a:prstGeom>
          <a:noFill/>
        </p:spPr>
        <p:txBody>
          <a:bodyPr wrap="square" rtlCol="0">
            <a:spAutoFit/>
          </a:bodyPr>
          <a:lstStyle/>
          <a:p>
            <a:r>
              <a:rPr lang="en-US" sz="1200" dirty="0" smtClean="0"/>
              <a:t>Page 1</a:t>
            </a:r>
            <a:endParaRPr lang="en-US" sz="1200" dirty="0"/>
          </a:p>
        </p:txBody>
      </p:sp>
      <p:sp>
        <p:nvSpPr>
          <p:cNvPr id="12" name="TextBox 11"/>
          <p:cNvSpPr txBox="1"/>
          <p:nvPr/>
        </p:nvSpPr>
        <p:spPr>
          <a:xfrm>
            <a:off x="8141859" y="6524301"/>
            <a:ext cx="850473" cy="276999"/>
          </a:xfrm>
          <a:prstGeom prst="rect">
            <a:avLst/>
          </a:prstGeom>
          <a:noFill/>
        </p:spPr>
        <p:txBody>
          <a:bodyPr wrap="square" rtlCol="0">
            <a:spAutoFit/>
          </a:bodyPr>
          <a:lstStyle/>
          <a:p>
            <a:r>
              <a:rPr lang="en-US" sz="1200" dirty="0" smtClean="0"/>
              <a:t>Page 2</a:t>
            </a:r>
            <a:endParaRPr lang="en-US" sz="1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9084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rot="16200000">
            <a:off x="8021616" y="5735613"/>
            <a:ext cx="1875439" cy="369334"/>
          </a:xfrm>
          <a:prstGeom prst="rect">
            <a:avLst/>
          </a:prstGeom>
          <a:solidFill>
            <a:schemeClr val="bg1"/>
          </a:solidFill>
        </p:spPr>
        <p:txBody>
          <a:bodyPr wrap="square" rtlCol="0">
            <a:spAutoFit/>
          </a:bodyPr>
          <a:lstStyle/>
          <a:p>
            <a:r>
              <a:rPr lang="en-US" dirty="0" err="1" smtClean="0">
                <a:solidFill>
                  <a:schemeClr val="bg1">
                    <a:lumMod val="65000"/>
                  </a:schemeClr>
                </a:solidFill>
              </a:rPr>
              <a:t>SpanishPlans.org</a:t>
            </a:r>
            <a:endParaRPr lang="en-US" dirty="0">
              <a:solidFill>
                <a:schemeClr val="bg1">
                  <a:lumMod val="65000"/>
                </a:schemeClr>
              </a:solidFill>
            </a:endParaRPr>
          </a:p>
        </p:txBody>
      </p:sp>
      <p:sp>
        <p:nvSpPr>
          <p:cNvPr id="3" name="Subtitle 2"/>
          <p:cNvSpPr>
            <a:spLocks noGrp="1"/>
          </p:cNvSpPr>
          <p:nvPr>
            <p:ph type="subTitle" idx="1"/>
          </p:nvPr>
        </p:nvSpPr>
        <p:spPr>
          <a:xfrm>
            <a:off x="0" y="35923"/>
            <a:ext cx="9143999" cy="6589059"/>
          </a:xfrm>
        </p:spPr>
        <p:txBody>
          <a:bodyPr>
            <a:normAutofit fontScale="62500" lnSpcReduction="20000"/>
          </a:bodyPr>
          <a:lstStyle/>
          <a:p>
            <a:pPr algn="l"/>
            <a:r>
              <a:rPr lang="en-US" b="1" dirty="0"/>
              <a:t>Agua de Tuna </a:t>
            </a:r>
            <a:endParaRPr lang="en-US" b="1" dirty="0" smtClean="0"/>
          </a:p>
          <a:p>
            <a:pPr algn="l"/>
            <a:endParaRPr lang="en-US" b="1" dirty="0">
              <a:solidFill>
                <a:srgbClr val="000000"/>
              </a:solidFill>
            </a:endParaRPr>
          </a:p>
          <a:p>
            <a:pPr algn="l"/>
            <a:r>
              <a:rPr lang="es-ES_tradnl" dirty="0" smtClean="0">
                <a:solidFill>
                  <a:srgbClr val="000000"/>
                </a:solidFill>
              </a:rPr>
              <a:t>Para esta receta vamos a utilizar:</a:t>
            </a:r>
          </a:p>
          <a:p>
            <a:pPr algn="l"/>
            <a:r>
              <a:rPr lang="es-ES_tradnl" dirty="0" smtClean="0">
                <a:solidFill>
                  <a:srgbClr val="000000"/>
                </a:solidFill>
              </a:rPr>
              <a:t>dos litros de __________, azúcar al gusto, y cuatro tunas.</a:t>
            </a:r>
          </a:p>
          <a:p>
            <a:pPr algn="l"/>
            <a:r>
              <a:rPr lang="es-ES_tradnl" dirty="0" smtClean="0">
                <a:solidFill>
                  <a:srgbClr val="000000"/>
                </a:solidFill>
              </a:rPr>
              <a:t/>
            </a:r>
            <a:br>
              <a:rPr lang="es-ES_tradnl" dirty="0" smtClean="0">
                <a:solidFill>
                  <a:srgbClr val="000000"/>
                </a:solidFill>
              </a:rPr>
            </a:br>
            <a:r>
              <a:rPr lang="es-ES_tradnl" dirty="0" smtClean="0">
                <a:solidFill>
                  <a:srgbClr val="000000"/>
                </a:solidFill>
              </a:rPr>
              <a:t>Vamos a comenzar por pelar las tunas. En este caso yo ya las tenía peladas, así que voy a mostrarles cómo se pelan. Vamos a ___________ los dos extremos. Con mucho cuidado porque las tunas tienen __________. Pueden apoyarse también con un _______________. Cortamos por la mitad sólo la cáscara, y retiramos, con cuidado para no espinarnos.  Una vez que tengamos listas las tunas, vamos a _____________las al vaso de la licuadora, con un poco de agua. Molemos.</a:t>
            </a:r>
          </a:p>
          <a:p>
            <a:pPr algn="l"/>
            <a:r>
              <a:rPr lang="es-ES_tradnl" dirty="0" smtClean="0">
                <a:solidFill>
                  <a:srgbClr val="000000"/>
                </a:solidFill>
              </a:rPr>
              <a:t/>
            </a:r>
            <a:br>
              <a:rPr lang="es-ES_tradnl" dirty="0" smtClean="0">
                <a:solidFill>
                  <a:srgbClr val="000000"/>
                </a:solidFill>
              </a:rPr>
            </a:br>
            <a:r>
              <a:rPr lang="es-ES_tradnl" dirty="0" smtClean="0">
                <a:solidFill>
                  <a:srgbClr val="000000"/>
                </a:solidFill>
              </a:rPr>
              <a:t>Mientras...  mientras tanto, vamos a endulzar el agua. Dicen que cuando se endulza el agua ______________, antes de __________________ la fruta, agarra mejor sabor. Entonces, vamos a agregar sólo un _____________de azúcar. La tuna también suele estar_____________, así que la recomendación es de que agreguen un poco. Movemos perfectamente. Y, aquí ya tengo la tuna molida. Como pueden ver, eh, la semilla quedó abajo, así que vamos a colarla. Vaciamos. Movemos perfectamente, y el agua está lista.</a:t>
            </a:r>
          </a:p>
          <a:p>
            <a:pPr algn="l">
              <a:spcAft>
                <a:spcPts val="1200"/>
              </a:spcAft>
            </a:pPr>
            <a:r>
              <a:rPr lang="es-ES_tradnl" dirty="0" smtClean="0">
                <a:solidFill>
                  <a:srgbClr val="000000"/>
                </a:solidFill>
              </a:rPr>
              <a:t/>
            </a:r>
            <a:br>
              <a:rPr lang="es-ES_tradnl" dirty="0" smtClean="0">
                <a:solidFill>
                  <a:srgbClr val="000000"/>
                </a:solidFill>
              </a:rPr>
            </a:br>
            <a:r>
              <a:rPr lang="es-ES_tradnl" dirty="0" smtClean="0">
                <a:solidFill>
                  <a:srgbClr val="000000"/>
                </a:solidFill>
              </a:rPr>
              <a:t>Bueno, y así de sencillo y rápido hicimos nuestra agua de tuna. Pueden acompañarla con __________ _______   _____________. Igual espero que les haya gustado, y nos vemos en el próximo _____________. </a:t>
            </a:r>
            <a:endParaRPr lang="es-ES_tradnl" dirty="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 r="-22575"/>
          <a:stretch/>
        </p:blipFill>
        <p:spPr>
          <a:xfrm>
            <a:off x="0" y="0"/>
            <a:ext cx="11208252" cy="6724952"/>
          </a:xfrm>
          <a:prstGeom prst="rect">
            <a:avLst/>
          </a:prstGeom>
        </p:spPr>
      </p:pic>
      <p:sp>
        <p:nvSpPr>
          <p:cNvPr id="2" name="Title 1"/>
          <p:cNvSpPr>
            <a:spLocks noGrp="1"/>
          </p:cNvSpPr>
          <p:nvPr>
            <p:ph type="ctrTitle"/>
          </p:nvPr>
        </p:nvSpPr>
        <p:spPr>
          <a:xfrm>
            <a:off x="-1" y="0"/>
            <a:ext cx="9144001" cy="1470025"/>
          </a:xfrm>
        </p:spPr>
        <p:txBody>
          <a:bodyPr/>
          <a:lstStyle/>
          <a:p>
            <a:r>
              <a:rPr lang="en-US" dirty="0" smtClean="0"/>
              <a:t>La </a:t>
            </a:r>
            <a:r>
              <a:rPr lang="es-ES_tradnl" dirty="0" smtClean="0"/>
              <a:t>receta de ___________________</a:t>
            </a:r>
            <a:endParaRPr lang="es-ES_tradnl" u="sng" dirty="0"/>
          </a:p>
        </p:txBody>
      </p:sp>
      <p:sp>
        <p:nvSpPr>
          <p:cNvPr id="3" name="Subtitle 2"/>
          <p:cNvSpPr>
            <a:spLocks noGrp="1"/>
          </p:cNvSpPr>
          <p:nvPr>
            <p:ph type="subTitle" idx="1"/>
          </p:nvPr>
        </p:nvSpPr>
        <p:spPr>
          <a:xfrm>
            <a:off x="0" y="1116540"/>
            <a:ext cx="11429998" cy="5232792"/>
          </a:xfrm>
        </p:spPr>
        <p:txBody>
          <a:bodyPr>
            <a:normAutofit/>
          </a:bodyPr>
          <a:lstStyle/>
          <a:p>
            <a:pPr algn="l"/>
            <a:r>
              <a:rPr lang="es-ES_tradnl" dirty="0" smtClean="0">
                <a:solidFill>
                  <a:schemeClr val="tx1"/>
                </a:solidFill>
              </a:rPr>
              <a:t>Ingredientes:</a:t>
            </a:r>
          </a:p>
          <a:p>
            <a:pPr marL="514350" indent="-514350" algn="l">
              <a:buAutoNum type="arabicPeriod"/>
            </a:pPr>
            <a:endParaRPr lang="es-ES_tradnl" dirty="0" smtClean="0">
              <a:solidFill>
                <a:schemeClr val="tx1"/>
              </a:solidFill>
            </a:endParaRPr>
          </a:p>
          <a:p>
            <a:pPr algn="l">
              <a:buFontTx/>
              <a:buChar char="-"/>
            </a:pPr>
            <a:endParaRPr lang="es-ES_tradnl" dirty="0" smtClean="0">
              <a:solidFill>
                <a:schemeClr val="tx1"/>
              </a:solidFill>
            </a:endParaRPr>
          </a:p>
          <a:p>
            <a:pPr algn="l">
              <a:buFontTx/>
              <a:buChar char="-"/>
            </a:pPr>
            <a:endParaRPr lang="es-ES_tradnl" dirty="0">
              <a:solidFill>
                <a:schemeClr val="tx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62549017"/>
      </p:ext>
    </p:extLst>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0" y="28345"/>
            <a:ext cx="9144000" cy="5293757"/>
          </a:xfrm>
          <a:prstGeom prst="rect">
            <a:avLst/>
          </a:prstGeom>
          <a:noFill/>
        </p:spPr>
        <p:txBody>
          <a:bodyPr wrap="square" rtlCol="0">
            <a:spAutoFit/>
          </a:bodyPr>
          <a:lstStyle/>
          <a:p>
            <a:r>
              <a:rPr lang="en-US" sz="2000" b="1" dirty="0">
                <a:solidFill>
                  <a:srgbClr val="7F7F7F"/>
                </a:solidFill>
                <a:latin typeface="+mj-lt"/>
              </a:rPr>
              <a:t>F</a:t>
            </a:r>
            <a:r>
              <a:rPr lang="en-US" sz="2000" b="1" dirty="0" smtClean="0">
                <a:solidFill>
                  <a:srgbClr val="7F7F7F"/>
                </a:solidFill>
                <a:latin typeface="+mj-lt"/>
              </a:rPr>
              <a:t>lan</a:t>
            </a:r>
            <a:endParaRPr lang="en-US" sz="2000" b="1" dirty="0">
              <a:solidFill>
                <a:srgbClr val="7F7F7F"/>
              </a:solidFill>
              <a:latin typeface="+mj-lt"/>
            </a:endParaRPr>
          </a:p>
          <a:p>
            <a:endParaRPr lang="en-US" sz="2000" b="1" dirty="0" smtClean="0">
              <a:solidFill>
                <a:srgbClr val="7F7F7F"/>
              </a:solidFill>
              <a:latin typeface="+mj-lt"/>
            </a:endParaRPr>
          </a:p>
          <a:p>
            <a:r>
              <a:rPr lang="es-ES_tradnl" sz="2000" dirty="0"/>
              <a:t>Flan Casero</a:t>
            </a:r>
            <a:endParaRPr lang="en-US" sz="2000" dirty="0"/>
          </a:p>
          <a:p>
            <a:r>
              <a:rPr lang="es-ES_tradnl" sz="2000" dirty="0"/>
              <a:t>Esencia de vainilla: 1 cucharadita </a:t>
            </a:r>
            <a:endParaRPr lang="en-US" sz="2000" dirty="0"/>
          </a:p>
          <a:p>
            <a:r>
              <a:rPr lang="es-ES_tradnl" sz="2000" dirty="0"/>
              <a:t>Azúcar: 300 gramos</a:t>
            </a:r>
            <a:endParaRPr lang="en-US" sz="2000" dirty="0"/>
          </a:p>
          <a:p>
            <a:r>
              <a:rPr lang="es-ES_tradnl" sz="2000" dirty="0"/>
              <a:t>Huevos: 6 piezas</a:t>
            </a:r>
            <a:endParaRPr lang="en-US" sz="2000" dirty="0"/>
          </a:p>
          <a:p>
            <a:r>
              <a:rPr lang="es-ES_tradnl" sz="2000" dirty="0"/>
              <a:t>Leche: 500 mililitros</a:t>
            </a:r>
            <a:endParaRPr lang="en-US" sz="2000" dirty="0"/>
          </a:p>
          <a:p>
            <a:r>
              <a:rPr lang="es-ES_tradnl" sz="2000" dirty="0"/>
              <a:t> </a:t>
            </a:r>
            <a:endParaRPr lang="en-US" sz="2000" dirty="0"/>
          </a:p>
          <a:p>
            <a:r>
              <a:rPr lang="es-ES_tradnl" sz="2000" dirty="0"/>
              <a:t> </a:t>
            </a:r>
            <a:endParaRPr lang="en-US" sz="2000" dirty="0"/>
          </a:p>
          <a:p>
            <a:r>
              <a:rPr lang="es-ES_tradnl" sz="2000" dirty="0"/>
              <a:t>Procedimiento: </a:t>
            </a:r>
            <a:br>
              <a:rPr lang="es-ES_tradnl" sz="2000" dirty="0"/>
            </a:br>
            <a:r>
              <a:rPr lang="es-ES_tradnl" sz="2000" dirty="0"/>
              <a:t>Licuar todos los todos los ingredientes hasta obtener una mezcla sin grumos y reservar. Poner 200 gramos de azúcar en un sartén a fuego medio hasta que se derrita. No mover el azúcar hasta que esté líquida y rubia. Vaciar el caramelo en un molde. Vaciar la mezcla. Poner en baño maría los recipientes. Hornear por 45 minutos a 180 °C. Enfriar y refrigerar. </a:t>
            </a:r>
            <a:endParaRPr lang="en-US" sz="2000" dirty="0"/>
          </a:p>
          <a:p>
            <a:endParaRPr lang="en-US" sz="2000" b="1" dirty="0">
              <a:solidFill>
                <a:srgbClr val="7F7F7F"/>
              </a:solidFill>
              <a:latin typeface="+mj-lt"/>
            </a:endParaRPr>
          </a:p>
          <a:p>
            <a:endParaRPr lang="es-ES_tradnl" dirty="0" smtClean="0"/>
          </a:p>
        </p:txBody>
      </p:sp>
      <p:sp>
        <p:nvSpPr>
          <p:cNvPr id="3" name="TextBox 2"/>
          <p:cNvSpPr txBox="1"/>
          <p:nvPr/>
        </p:nvSpPr>
        <p:spPr>
          <a:xfrm rot="16200000">
            <a:off x="8021616" y="5735613"/>
            <a:ext cx="1875439" cy="369334"/>
          </a:xfrm>
          <a:prstGeom prst="rect">
            <a:avLst/>
          </a:prstGeom>
          <a:solidFill>
            <a:schemeClr val="bg1"/>
          </a:solidFill>
        </p:spPr>
        <p:txBody>
          <a:bodyPr wrap="square" rtlCol="0">
            <a:spAutoFit/>
          </a:bodyPr>
          <a:lstStyle/>
          <a:p>
            <a:r>
              <a:rPr lang="en-US" dirty="0" err="1" smtClean="0">
                <a:solidFill>
                  <a:schemeClr val="bg1">
                    <a:lumMod val="65000"/>
                  </a:schemeClr>
                </a:solidFill>
              </a:rPr>
              <a:t>SpanishPlans.org</a:t>
            </a:r>
            <a:endParaRPr lang="en-US" dirty="0">
              <a:solidFill>
                <a:schemeClr val="bg1">
                  <a:lumMod val="65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49458806"/>
      </p:ext>
    </p:extLst>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 r="-22575"/>
          <a:stretch/>
        </p:blipFill>
        <p:spPr>
          <a:xfrm>
            <a:off x="0" y="0"/>
            <a:ext cx="11208252" cy="6724952"/>
          </a:xfrm>
          <a:prstGeom prst="rect">
            <a:avLst/>
          </a:prstGeom>
        </p:spPr>
      </p:pic>
      <p:sp>
        <p:nvSpPr>
          <p:cNvPr id="2" name="Title 1"/>
          <p:cNvSpPr>
            <a:spLocks noGrp="1"/>
          </p:cNvSpPr>
          <p:nvPr>
            <p:ph type="ctrTitle"/>
          </p:nvPr>
        </p:nvSpPr>
        <p:spPr>
          <a:xfrm>
            <a:off x="-1" y="0"/>
            <a:ext cx="9144001" cy="1470025"/>
          </a:xfrm>
        </p:spPr>
        <p:txBody>
          <a:bodyPr/>
          <a:lstStyle/>
          <a:p>
            <a:r>
              <a:rPr lang="en-US" dirty="0" smtClean="0"/>
              <a:t>La </a:t>
            </a:r>
            <a:r>
              <a:rPr lang="es-ES_tradnl" dirty="0" smtClean="0"/>
              <a:t>receta de ___________________</a:t>
            </a:r>
            <a:endParaRPr lang="es-ES_tradnl" u="sng" dirty="0"/>
          </a:p>
        </p:txBody>
      </p:sp>
      <p:sp>
        <p:nvSpPr>
          <p:cNvPr id="3" name="Subtitle 2"/>
          <p:cNvSpPr>
            <a:spLocks noGrp="1"/>
          </p:cNvSpPr>
          <p:nvPr>
            <p:ph type="subTitle" idx="1"/>
          </p:nvPr>
        </p:nvSpPr>
        <p:spPr>
          <a:xfrm>
            <a:off x="0" y="1116540"/>
            <a:ext cx="11429998" cy="5232792"/>
          </a:xfrm>
        </p:spPr>
        <p:txBody>
          <a:bodyPr>
            <a:normAutofit/>
          </a:bodyPr>
          <a:lstStyle/>
          <a:p>
            <a:pPr algn="l"/>
            <a:r>
              <a:rPr lang="es-ES_tradnl" dirty="0" smtClean="0">
                <a:solidFill>
                  <a:schemeClr val="tx1"/>
                </a:solidFill>
              </a:rPr>
              <a:t>Ingredientes:</a:t>
            </a:r>
          </a:p>
          <a:p>
            <a:pPr marL="514350" indent="-514350" algn="l">
              <a:buAutoNum type="arabicPeriod"/>
            </a:pPr>
            <a:endParaRPr lang="es-ES_tradnl" dirty="0" smtClean="0">
              <a:solidFill>
                <a:schemeClr val="tx1"/>
              </a:solidFill>
            </a:endParaRPr>
          </a:p>
          <a:p>
            <a:pPr algn="l">
              <a:buFontTx/>
              <a:buChar char="-"/>
            </a:pPr>
            <a:endParaRPr lang="es-ES_tradnl" dirty="0" smtClean="0">
              <a:solidFill>
                <a:schemeClr val="tx1"/>
              </a:solidFill>
            </a:endParaRPr>
          </a:p>
          <a:p>
            <a:pPr algn="l">
              <a:buFontTx/>
              <a:buChar char="-"/>
            </a:pPr>
            <a:endParaRPr lang="es-ES_tradnl" dirty="0">
              <a:solidFill>
                <a:schemeClr val="tx1"/>
              </a:solidFill>
            </a:endParaRPr>
          </a:p>
        </p:txBody>
      </p:sp>
      <p:sp>
        <p:nvSpPr>
          <p:cNvPr id="6" name="TextBox 5"/>
          <p:cNvSpPr txBox="1"/>
          <p:nvPr/>
        </p:nvSpPr>
        <p:spPr>
          <a:xfrm rot="16200000">
            <a:off x="8021616" y="5735613"/>
            <a:ext cx="1875439" cy="369334"/>
          </a:xfrm>
          <a:prstGeom prst="rect">
            <a:avLst/>
          </a:prstGeom>
          <a:solidFill>
            <a:schemeClr val="bg1"/>
          </a:solidFill>
        </p:spPr>
        <p:txBody>
          <a:bodyPr wrap="square" rtlCol="0">
            <a:spAutoFit/>
          </a:bodyPr>
          <a:lstStyle/>
          <a:p>
            <a:r>
              <a:rPr lang="en-US" dirty="0" err="1" smtClean="0">
                <a:solidFill>
                  <a:schemeClr val="bg1">
                    <a:lumMod val="65000"/>
                  </a:schemeClr>
                </a:solidFill>
              </a:rPr>
              <a:t>SpanishPlans.org</a:t>
            </a:r>
            <a:endParaRPr lang="en-US" dirty="0">
              <a:solidFill>
                <a:schemeClr val="bg1">
                  <a:lumMod val="65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1084223"/>
      </p:ext>
    </p:extLst>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0" y="28345"/>
            <a:ext cx="9144000" cy="6740308"/>
          </a:xfrm>
          <a:prstGeom prst="rect">
            <a:avLst/>
          </a:prstGeom>
          <a:noFill/>
        </p:spPr>
        <p:txBody>
          <a:bodyPr wrap="square" rtlCol="0">
            <a:spAutoFit/>
          </a:bodyPr>
          <a:lstStyle/>
          <a:p>
            <a:r>
              <a:rPr lang="en-US" sz="2000" b="1" dirty="0">
                <a:solidFill>
                  <a:srgbClr val="7F7F7F"/>
                </a:solidFill>
                <a:latin typeface="+mj-lt"/>
              </a:rPr>
              <a:t>S</a:t>
            </a:r>
            <a:r>
              <a:rPr lang="en-US" sz="2000" b="1" dirty="0" smtClean="0">
                <a:solidFill>
                  <a:srgbClr val="7F7F7F"/>
                </a:solidFill>
                <a:latin typeface="+mj-lt"/>
              </a:rPr>
              <a:t>alsa habanera</a:t>
            </a:r>
            <a:endParaRPr lang="en-US" sz="2000" b="1" dirty="0">
              <a:solidFill>
                <a:srgbClr val="7F7F7F"/>
              </a:solidFill>
              <a:latin typeface="+mj-lt"/>
            </a:endParaRPr>
          </a:p>
          <a:p>
            <a:endParaRPr lang="es-ES_tradnl" dirty="0" smtClean="0"/>
          </a:p>
          <a:p>
            <a:r>
              <a:rPr lang="es-ES_tradnl" dirty="0" smtClean="0"/>
              <a:t>Hola </a:t>
            </a:r>
            <a:r>
              <a:rPr lang="es-ES_tradnl" dirty="0"/>
              <a:t>amigos, ¿cómo están? En esta ocasión les voy a mostrar a </a:t>
            </a:r>
            <a:r>
              <a:rPr lang="es-ES_tradnl" dirty="0" smtClean="0"/>
              <a:t>_____________ una </a:t>
            </a:r>
            <a:r>
              <a:rPr lang="es-ES_tradnl" dirty="0"/>
              <a:t>salsa caliente como le llaman allá en México cuando van a comer unos taquitos de cabeza, de lengua y todo eso.</a:t>
            </a:r>
            <a:endParaRPr lang="en-US" dirty="0"/>
          </a:p>
          <a:p>
            <a:r>
              <a:rPr lang="es-ES_tradnl" dirty="0"/>
              <a:t> </a:t>
            </a:r>
            <a:endParaRPr lang="en-US" dirty="0"/>
          </a:p>
          <a:p>
            <a:r>
              <a:rPr lang="es-ES_tradnl" dirty="0"/>
              <a:t>Esto es una salsa </a:t>
            </a:r>
            <a:r>
              <a:rPr lang="es-ES_tradnl" dirty="0" smtClean="0"/>
              <a:t>______________ porque </a:t>
            </a:r>
            <a:r>
              <a:rPr lang="es-ES_tradnl" dirty="0"/>
              <a:t>está bien picoso. Ahora los ingredientes son muy fáciles: solamente un tomate, un jitomate, unos cuatro habaneros, y un puño de </a:t>
            </a:r>
            <a:r>
              <a:rPr lang="es-ES_tradnl" dirty="0" smtClean="0"/>
              <a:t>______________ de </a:t>
            </a:r>
            <a:r>
              <a:rPr lang="es-ES_tradnl" dirty="0"/>
              <a:t>árbol.</a:t>
            </a:r>
            <a:endParaRPr lang="en-US" dirty="0"/>
          </a:p>
          <a:p>
            <a:r>
              <a:rPr lang="es-ES_tradnl" dirty="0"/>
              <a:t> </a:t>
            </a:r>
            <a:endParaRPr lang="en-US" dirty="0"/>
          </a:p>
          <a:p>
            <a:r>
              <a:rPr lang="es-ES_tradnl" dirty="0"/>
              <a:t>Bueno, cuando comienza a hervir el agua, solamente voy a voltear los tomates, para que se cuezan del otro lado. Los chiles… y unos dos o tres minutitos más y lo voy a apagar.</a:t>
            </a:r>
            <a:endParaRPr lang="en-US" dirty="0"/>
          </a:p>
          <a:p>
            <a:r>
              <a:rPr lang="es-ES_tradnl" dirty="0"/>
              <a:t> </a:t>
            </a:r>
            <a:endParaRPr lang="en-US" dirty="0"/>
          </a:p>
          <a:p>
            <a:r>
              <a:rPr lang="es-ES_tradnl" dirty="0"/>
              <a:t>Ya tengo todo lo de la salsa aquí en la licuadora. Le puse muy poquito </a:t>
            </a:r>
            <a:r>
              <a:rPr lang="es-ES_tradnl" dirty="0" smtClean="0"/>
              <a:t>liquido. Le </a:t>
            </a:r>
            <a:r>
              <a:rPr lang="es-ES_tradnl" dirty="0"/>
              <a:t>puse un trocito de </a:t>
            </a:r>
            <a:r>
              <a:rPr lang="es-ES_tradnl" dirty="0" smtClean="0"/>
              <a:t>________________, </a:t>
            </a:r>
            <a:r>
              <a:rPr lang="es-ES_tradnl" dirty="0"/>
              <a:t>y le voy a poner un poco de ajo picado. El motivo por el cual lo pico es porque a veces la licuadora no lo licua y quedan trozos.</a:t>
            </a:r>
            <a:endParaRPr lang="en-US" dirty="0"/>
          </a:p>
          <a:p>
            <a:r>
              <a:rPr lang="es-ES_tradnl" dirty="0"/>
              <a:t> </a:t>
            </a:r>
            <a:endParaRPr lang="en-US" dirty="0"/>
          </a:p>
          <a:p>
            <a:r>
              <a:rPr lang="es-ES_tradnl" dirty="0"/>
              <a:t>Entonces ya te </a:t>
            </a:r>
            <a:r>
              <a:rPr lang="es-ES_tradnl" dirty="0" smtClean="0"/>
              <a:t>____________ todo </a:t>
            </a:r>
            <a:r>
              <a:rPr lang="es-ES_tradnl" dirty="0"/>
              <a:t>esto aquí. lo voy a </a:t>
            </a:r>
            <a:r>
              <a:rPr lang="es-ES_tradnl" dirty="0" smtClean="0"/>
              <a:t>___________ muy </a:t>
            </a:r>
            <a:r>
              <a:rPr lang="es-ES_tradnl" dirty="0"/>
              <a:t>bien.  Con una tapa.</a:t>
            </a:r>
            <a:endParaRPr lang="en-US" dirty="0"/>
          </a:p>
          <a:p>
            <a:r>
              <a:rPr lang="es-ES_tradnl" dirty="0"/>
              <a:t> </a:t>
            </a:r>
            <a:endParaRPr lang="en-US" dirty="0"/>
          </a:p>
          <a:p>
            <a:r>
              <a:rPr lang="es-ES_tradnl" dirty="0"/>
              <a:t>La voy a </a:t>
            </a:r>
            <a:r>
              <a:rPr lang="es-ES_tradnl" dirty="0" smtClean="0"/>
              <a:t>_______________ aquí </a:t>
            </a:r>
            <a:r>
              <a:rPr lang="es-ES_tradnl" dirty="0"/>
              <a:t>en un plato y está bien picosa. Lo voy a sazonar con un poco de </a:t>
            </a:r>
            <a:r>
              <a:rPr lang="es-ES_tradnl" dirty="0" smtClean="0"/>
              <a:t>_____________ y </a:t>
            </a:r>
            <a:r>
              <a:rPr lang="es-ES_tradnl" dirty="0"/>
              <a:t>listo. Esta salsa de verdad es para las personas valientes que les gusta la salsa </a:t>
            </a:r>
            <a:r>
              <a:rPr lang="es-ES_tradnl" dirty="0" smtClean="0"/>
              <a:t>_________________. </a:t>
            </a:r>
            <a:r>
              <a:rPr lang="es-ES_tradnl" dirty="0"/>
              <a:t>Voy a utilizar esta salsa para unos tacos que estoy haciendo del lengua</a:t>
            </a:r>
            <a:r>
              <a:rPr lang="es-ES_tradnl" dirty="0" smtClean="0"/>
              <a:t>.</a:t>
            </a:r>
            <a:endParaRPr lang="en-US" dirty="0"/>
          </a:p>
          <a:p>
            <a:r>
              <a:rPr lang="es-ES_tradnl" dirty="0"/>
              <a:t>Espero que les haya gustado </a:t>
            </a:r>
            <a:r>
              <a:rPr lang="es-ES_tradnl" dirty="0" smtClean="0"/>
              <a:t>la receta. No olviden de dejarme su comentario. Y nos vemos; hasta la próxima. </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5102755"/>
      </p:ext>
    </p:extLst>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 r="-22575"/>
          <a:stretch/>
        </p:blipFill>
        <p:spPr>
          <a:xfrm>
            <a:off x="0" y="0"/>
            <a:ext cx="11208252" cy="6724952"/>
          </a:xfrm>
          <a:prstGeom prst="rect">
            <a:avLst/>
          </a:prstGeom>
        </p:spPr>
      </p:pic>
      <p:sp>
        <p:nvSpPr>
          <p:cNvPr id="2" name="Title 1"/>
          <p:cNvSpPr>
            <a:spLocks noGrp="1"/>
          </p:cNvSpPr>
          <p:nvPr>
            <p:ph type="ctrTitle"/>
          </p:nvPr>
        </p:nvSpPr>
        <p:spPr>
          <a:xfrm>
            <a:off x="-1" y="0"/>
            <a:ext cx="9144001" cy="1470025"/>
          </a:xfrm>
        </p:spPr>
        <p:txBody>
          <a:bodyPr/>
          <a:lstStyle/>
          <a:p>
            <a:r>
              <a:rPr lang="en-US" dirty="0" smtClean="0"/>
              <a:t>La </a:t>
            </a:r>
            <a:r>
              <a:rPr lang="es-ES_tradnl" dirty="0" smtClean="0"/>
              <a:t>receta de ___________________</a:t>
            </a:r>
            <a:endParaRPr lang="es-ES_tradnl" u="sng" dirty="0"/>
          </a:p>
        </p:txBody>
      </p:sp>
      <p:sp>
        <p:nvSpPr>
          <p:cNvPr id="3" name="Subtitle 2"/>
          <p:cNvSpPr>
            <a:spLocks noGrp="1"/>
          </p:cNvSpPr>
          <p:nvPr>
            <p:ph type="subTitle" idx="1"/>
          </p:nvPr>
        </p:nvSpPr>
        <p:spPr>
          <a:xfrm>
            <a:off x="0" y="1116540"/>
            <a:ext cx="11429998" cy="5232792"/>
          </a:xfrm>
        </p:spPr>
        <p:txBody>
          <a:bodyPr>
            <a:normAutofit/>
          </a:bodyPr>
          <a:lstStyle/>
          <a:p>
            <a:pPr algn="l"/>
            <a:r>
              <a:rPr lang="es-ES_tradnl" dirty="0" smtClean="0">
                <a:solidFill>
                  <a:schemeClr val="tx1"/>
                </a:solidFill>
              </a:rPr>
              <a:t>Ingredientes:</a:t>
            </a:r>
          </a:p>
          <a:p>
            <a:pPr marL="514350" indent="-514350" algn="l">
              <a:buAutoNum type="arabicPeriod"/>
            </a:pPr>
            <a:endParaRPr lang="es-ES_tradnl" dirty="0" smtClean="0">
              <a:solidFill>
                <a:schemeClr val="tx1"/>
              </a:solidFill>
            </a:endParaRPr>
          </a:p>
          <a:p>
            <a:pPr algn="l">
              <a:buFontTx/>
              <a:buChar char="-"/>
            </a:pPr>
            <a:endParaRPr lang="es-ES_tradnl" dirty="0" smtClean="0">
              <a:solidFill>
                <a:schemeClr val="tx1"/>
              </a:solidFill>
            </a:endParaRPr>
          </a:p>
          <a:p>
            <a:pPr algn="l">
              <a:buFontTx/>
              <a:buChar char="-"/>
            </a:pPr>
            <a:endParaRPr lang="es-ES_tradnl" dirty="0">
              <a:solidFill>
                <a:schemeClr val="tx1"/>
              </a:solidFill>
            </a:endParaRPr>
          </a:p>
        </p:txBody>
      </p:sp>
      <p:sp>
        <p:nvSpPr>
          <p:cNvPr id="6" name="TextBox 5"/>
          <p:cNvSpPr txBox="1"/>
          <p:nvPr/>
        </p:nvSpPr>
        <p:spPr>
          <a:xfrm rot="16200000">
            <a:off x="8021616" y="5735613"/>
            <a:ext cx="1875439" cy="369334"/>
          </a:xfrm>
          <a:prstGeom prst="rect">
            <a:avLst/>
          </a:prstGeom>
          <a:solidFill>
            <a:schemeClr val="bg1">
              <a:alpha val="79000"/>
            </a:schemeClr>
          </a:solidFill>
        </p:spPr>
        <p:txBody>
          <a:bodyPr wrap="square" rtlCol="0">
            <a:spAutoFit/>
          </a:bodyPr>
          <a:lstStyle/>
          <a:p>
            <a:r>
              <a:rPr lang="en-US" dirty="0" err="1" smtClean="0">
                <a:solidFill>
                  <a:schemeClr val="bg1">
                    <a:lumMod val="65000"/>
                  </a:schemeClr>
                </a:solidFill>
              </a:rPr>
              <a:t>SpanishPlans.org</a:t>
            </a:r>
            <a:endParaRPr lang="en-US" dirty="0">
              <a:solidFill>
                <a:schemeClr val="bg1">
                  <a:lumMod val="65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1084223"/>
      </p:ext>
    </p:extLst>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1"/>
            <a:ext cx="9143999" cy="6858000"/>
          </a:xfrm>
        </p:spPr>
        <p:txBody>
          <a:bodyPr>
            <a:normAutofit fontScale="70000" lnSpcReduction="20000"/>
          </a:bodyPr>
          <a:lstStyle/>
          <a:p>
            <a:pPr algn="l">
              <a:spcAft>
                <a:spcPts val="600"/>
              </a:spcAft>
            </a:pPr>
            <a:r>
              <a:rPr lang="en-US" sz="2900" b="1" dirty="0" smtClean="0">
                <a:solidFill>
                  <a:schemeClr val="bg1">
                    <a:lumMod val="50000"/>
                  </a:schemeClr>
                </a:solidFill>
                <a:latin typeface="+mj-lt"/>
              </a:rPr>
              <a:t>Salsa Verde</a:t>
            </a:r>
          </a:p>
          <a:p>
            <a:pPr algn="l">
              <a:spcAft>
                <a:spcPts val="600"/>
              </a:spcAft>
            </a:pPr>
            <a:r>
              <a:rPr lang="en-US" dirty="0" err="1" smtClean="0">
                <a:solidFill>
                  <a:schemeClr val="tx1"/>
                </a:solidFill>
              </a:rPr>
              <a:t>Vamos</a:t>
            </a:r>
            <a:r>
              <a:rPr lang="en-US" dirty="0" smtClean="0">
                <a:solidFill>
                  <a:schemeClr val="tx1"/>
                </a:solidFill>
              </a:rPr>
              <a:t> </a:t>
            </a:r>
            <a:r>
              <a:rPr lang="en-US" dirty="0">
                <a:solidFill>
                  <a:schemeClr val="tx1"/>
                </a:solidFill>
              </a:rPr>
              <a:t>a </a:t>
            </a:r>
            <a:r>
              <a:rPr lang="en-US" dirty="0" err="1">
                <a:solidFill>
                  <a:schemeClr val="tx1"/>
                </a:solidFill>
              </a:rPr>
              <a:t>hacer</a:t>
            </a:r>
            <a:r>
              <a:rPr lang="en-US" dirty="0">
                <a:solidFill>
                  <a:schemeClr val="tx1"/>
                </a:solidFill>
              </a:rPr>
              <a:t> salsa </a:t>
            </a:r>
            <a:r>
              <a:rPr lang="en-US" dirty="0" err="1" smtClean="0">
                <a:solidFill>
                  <a:schemeClr val="tx1"/>
                </a:solidFill>
              </a:rPr>
              <a:t>verde</a:t>
            </a:r>
            <a:r>
              <a:rPr lang="en-US" dirty="0" smtClean="0">
                <a:solidFill>
                  <a:schemeClr val="tx1"/>
                </a:solidFill>
              </a:rPr>
              <a:t>.   </a:t>
            </a:r>
            <a:r>
              <a:rPr lang="en-US" dirty="0" err="1" smtClean="0">
                <a:solidFill>
                  <a:schemeClr val="tx1"/>
                </a:solidFill>
              </a:rPr>
              <a:t>Vamos</a:t>
            </a:r>
            <a:r>
              <a:rPr lang="en-US" dirty="0" smtClean="0">
                <a:solidFill>
                  <a:schemeClr val="tx1"/>
                </a:solidFill>
              </a:rPr>
              <a:t> </a:t>
            </a:r>
            <a:r>
              <a:rPr lang="en-US" dirty="0">
                <a:solidFill>
                  <a:schemeClr val="tx1"/>
                </a:solidFill>
              </a:rPr>
              <a:t>a</a:t>
            </a:r>
            <a:r>
              <a:rPr lang="en-US" dirty="0" smtClean="0">
                <a:solidFill>
                  <a:schemeClr val="tx1"/>
                </a:solidFill>
              </a:rPr>
              <a:t> _______________:</a:t>
            </a:r>
          </a:p>
          <a:p>
            <a:pPr algn="l">
              <a:spcAft>
                <a:spcPts val="600"/>
              </a:spcAft>
            </a:pPr>
            <a:r>
              <a:rPr lang="en-US" dirty="0">
                <a:solidFill>
                  <a:schemeClr val="tx1"/>
                </a:solidFill>
              </a:rPr>
              <a:t>- </a:t>
            </a:r>
            <a:r>
              <a:rPr lang="en-US" dirty="0" err="1">
                <a:solidFill>
                  <a:schemeClr val="tx1"/>
                </a:solidFill>
              </a:rPr>
              <a:t>tomate</a:t>
            </a:r>
            <a:r>
              <a:rPr lang="en-US" dirty="0">
                <a:solidFill>
                  <a:schemeClr val="tx1"/>
                </a:solidFill>
              </a:rPr>
              <a:t> </a:t>
            </a:r>
            <a:r>
              <a:rPr lang="en-US" dirty="0" err="1">
                <a:solidFill>
                  <a:schemeClr val="tx1"/>
                </a:solidFill>
              </a:rPr>
              <a:t>verde</a:t>
            </a:r>
            <a:r>
              <a:rPr lang="en-US" dirty="0">
                <a:solidFill>
                  <a:schemeClr val="tx1"/>
                </a:solidFill>
              </a:rPr>
              <a:t>; </a:t>
            </a:r>
            <a:r>
              <a:rPr lang="en-US" dirty="0" err="1">
                <a:solidFill>
                  <a:schemeClr val="tx1"/>
                </a:solidFill>
              </a:rPr>
              <a:t>tengo</a:t>
            </a:r>
            <a:r>
              <a:rPr lang="en-US" dirty="0">
                <a:solidFill>
                  <a:schemeClr val="tx1"/>
                </a:solidFill>
              </a:rPr>
              <a:t> dos, </a:t>
            </a:r>
            <a:r>
              <a:rPr lang="en-US" dirty="0" err="1">
                <a:solidFill>
                  <a:schemeClr val="tx1"/>
                </a:solidFill>
              </a:rPr>
              <a:t>cuatro</a:t>
            </a:r>
            <a:r>
              <a:rPr lang="en-US" dirty="0">
                <a:solidFill>
                  <a:schemeClr val="tx1"/>
                </a:solidFill>
              </a:rPr>
              <a:t>, </a:t>
            </a:r>
            <a:r>
              <a:rPr lang="en-US" dirty="0" err="1" smtClean="0">
                <a:solidFill>
                  <a:schemeClr val="tx1"/>
                </a:solidFill>
              </a:rPr>
              <a:t>seis</a:t>
            </a:r>
            <a:r>
              <a:rPr lang="en-US" dirty="0" smtClean="0">
                <a:solidFill>
                  <a:schemeClr val="tx1"/>
                </a:solidFill>
              </a:rPr>
              <a:t> ____________________</a:t>
            </a:r>
          </a:p>
          <a:p>
            <a:pPr algn="l">
              <a:spcAft>
                <a:spcPts val="600"/>
              </a:spcAft>
            </a:pPr>
            <a:r>
              <a:rPr lang="en-US" dirty="0">
                <a:solidFill>
                  <a:schemeClr val="tx1"/>
                </a:solidFill>
              </a:rPr>
              <a:t>- </a:t>
            </a:r>
            <a:r>
              <a:rPr lang="en-US" dirty="0" err="1">
                <a:solidFill>
                  <a:schemeClr val="tx1"/>
                </a:solidFill>
              </a:rPr>
              <a:t>tres</a:t>
            </a:r>
            <a:r>
              <a:rPr lang="en-US" dirty="0" smtClean="0">
                <a:solidFill>
                  <a:schemeClr val="tx1"/>
                </a:solidFill>
              </a:rPr>
              <a:t> </a:t>
            </a:r>
            <a:r>
              <a:rPr lang="en-US" dirty="0" err="1" smtClean="0">
                <a:solidFill>
                  <a:schemeClr val="tx1"/>
                </a:solidFill>
              </a:rPr>
              <a:t>chiles</a:t>
            </a:r>
            <a:r>
              <a:rPr lang="en-US" dirty="0" smtClean="0">
                <a:solidFill>
                  <a:schemeClr val="tx1"/>
                </a:solidFill>
              </a:rPr>
              <a:t> </a:t>
            </a:r>
            <a:r>
              <a:rPr lang="en-US" dirty="0" err="1">
                <a:solidFill>
                  <a:schemeClr val="tx1"/>
                </a:solidFill>
              </a:rPr>
              <a:t>serranos</a:t>
            </a:r>
            <a:r>
              <a:rPr lang="en-US" dirty="0">
                <a:solidFill>
                  <a:schemeClr val="tx1"/>
                </a:solidFill>
              </a:rPr>
              <a:t> </a:t>
            </a:r>
            <a:r>
              <a:rPr lang="en-US" dirty="0" err="1">
                <a:solidFill>
                  <a:schemeClr val="tx1"/>
                </a:solidFill>
              </a:rPr>
              <a:t>verdes</a:t>
            </a:r>
            <a:r>
              <a:rPr lang="en-US" dirty="0">
                <a:solidFill>
                  <a:schemeClr val="tx1"/>
                </a:solidFill>
              </a:rPr>
              <a:t>, </a:t>
            </a:r>
            <a:r>
              <a:rPr lang="en-US" dirty="0" err="1">
                <a:solidFill>
                  <a:schemeClr val="tx1"/>
                </a:solidFill>
              </a:rPr>
              <a:t>también</a:t>
            </a:r>
            <a:r>
              <a:rPr lang="en-US" dirty="0">
                <a:solidFill>
                  <a:schemeClr val="tx1"/>
                </a:solidFill>
              </a:rPr>
              <a:t> </a:t>
            </a:r>
            <a:r>
              <a:rPr lang="en-US" dirty="0" err="1">
                <a:solidFill>
                  <a:schemeClr val="tx1"/>
                </a:solidFill>
              </a:rPr>
              <a:t>pueden</a:t>
            </a:r>
            <a:r>
              <a:rPr lang="en-US" dirty="0">
                <a:solidFill>
                  <a:schemeClr val="tx1"/>
                </a:solidFill>
              </a:rPr>
              <a:t> </a:t>
            </a:r>
            <a:r>
              <a:rPr lang="en-US" dirty="0" err="1">
                <a:solidFill>
                  <a:schemeClr val="tx1"/>
                </a:solidFill>
              </a:rPr>
              <a:t>utilizar</a:t>
            </a:r>
            <a:r>
              <a:rPr lang="en-US" dirty="0" smtClean="0">
                <a:solidFill>
                  <a:schemeClr val="tx1"/>
                </a:solidFill>
              </a:rPr>
              <a:t> _____________de </a:t>
            </a:r>
            <a:r>
              <a:rPr lang="en-US" dirty="0" err="1">
                <a:solidFill>
                  <a:schemeClr val="tx1"/>
                </a:solidFill>
              </a:rPr>
              <a:t>arból</a:t>
            </a:r>
            <a:r>
              <a:rPr lang="en-US" dirty="0">
                <a:solidFill>
                  <a:schemeClr val="tx1"/>
                </a:solidFill>
              </a:rPr>
              <a:t> </a:t>
            </a:r>
            <a:r>
              <a:rPr lang="en-US" dirty="0" err="1">
                <a:solidFill>
                  <a:schemeClr val="tx1"/>
                </a:solidFill>
              </a:rPr>
              <a:t>verde</a:t>
            </a:r>
            <a:r>
              <a:rPr lang="en-US" dirty="0">
                <a:solidFill>
                  <a:schemeClr val="tx1"/>
                </a:solidFill>
              </a:rPr>
              <a:t>, </a:t>
            </a:r>
            <a:r>
              <a:rPr lang="en-US" dirty="0" err="1">
                <a:solidFill>
                  <a:schemeClr val="tx1"/>
                </a:solidFill>
              </a:rPr>
              <a:t>pero</a:t>
            </a:r>
            <a:r>
              <a:rPr lang="en-US" dirty="0">
                <a:solidFill>
                  <a:schemeClr val="tx1"/>
                </a:solidFill>
              </a:rPr>
              <a:t> </a:t>
            </a:r>
            <a:r>
              <a:rPr lang="en-US" dirty="0" err="1">
                <a:solidFill>
                  <a:schemeClr val="tx1"/>
                </a:solidFill>
              </a:rPr>
              <a:t>es</a:t>
            </a:r>
            <a:r>
              <a:rPr lang="en-US" dirty="0">
                <a:solidFill>
                  <a:schemeClr val="tx1"/>
                </a:solidFill>
              </a:rPr>
              <a:t> </a:t>
            </a:r>
            <a:r>
              <a:rPr lang="en-US" dirty="0" err="1">
                <a:solidFill>
                  <a:schemeClr val="tx1"/>
                </a:solidFill>
              </a:rPr>
              <a:t>más</a:t>
            </a:r>
            <a:r>
              <a:rPr lang="en-US" dirty="0">
                <a:solidFill>
                  <a:schemeClr val="tx1"/>
                </a:solidFill>
              </a:rPr>
              <a:t> </a:t>
            </a:r>
            <a:r>
              <a:rPr lang="en-US" dirty="0" err="1">
                <a:solidFill>
                  <a:schemeClr val="tx1"/>
                </a:solidFill>
              </a:rPr>
              <a:t>picoso</a:t>
            </a:r>
            <a:endParaRPr lang="en-US" dirty="0" smtClean="0">
              <a:solidFill>
                <a:schemeClr val="tx1"/>
              </a:solidFill>
            </a:endParaRPr>
          </a:p>
          <a:p>
            <a:pPr algn="l">
              <a:spcAft>
                <a:spcPts val="600"/>
              </a:spcAft>
            </a:pPr>
            <a:r>
              <a:rPr lang="en-US" dirty="0">
                <a:solidFill>
                  <a:schemeClr val="tx1"/>
                </a:solidFill>
              </a:rPr>
              <a:t>- un </a:t>
            </a:r>
            <a:r>
              <a:rPr lang="en-US" dirty="0" err="1">
                <a:solidFill>
                  <a:schemeClr val="tx1"/>
                </a:solidFill>
              </a:rPr>
              <a:t>pedazo</a:t>
            </a:r>
            <a:r>
              <a:rPr lang="en-US" dirty="0">
                <a:solidFill>
                  <a:schemeClr val="tx1"/>
                </a:solidFill>
              </a:rPr>
              <a:t> de </a:t>
            </a:r>
            <a:r>
              <a:rPr lang="en-US" dirty="0" err="1">
                <a:solidFill>
                  <a:schemeClr val="tx1"/>
                </a:solidFill>
              </a:rPr>
              <a:t>ajo</a:t>
            </a:r>
            <a:r>
              <a:rPr lang="en-US" dirty="0">
                <a:solidFill>
                  <a:schemeClr val="tx1"/>
                </a:solidFill>
              </a:rPr>
              <a:t>, la </a:t>
            </a:r>
            <a:r>
              <a:rPr lang="en-US" dirty="0" err="1">
                <a:solidFill>
                  <a:schemeClr val="tx1"/>
                </a:solidFill>
              </a:rPr>
              <a:t>mitad</a:t>
            </a:r>
            <a:r>
              <a:rPr lang="en-US" dirty="0">
                <a:solidFill>
                  <a:schemeClr val="tx1"/>
                </a:solidFill>
              </a:rPr>
              <a:t> de un </a:t>
            </a:r>
            <a:r>
              <a:rPr lang="en-US" dirty="0" err="1">
                <a:solidFill>
                  <a:schemeClr val="tx1"/>
                </a:solidFill>
              </a:rPr>
              <a:t>diente</a:t>
            </a:r>
            <a:r>
              <a:rPr lang="en-US" dirty="0">
                <a:solidFill>
                  <a:schemeClr val="tx1"/>
                </a:solidFill>
              </a:rPr>
              <a:t>. Si </a:t>
            </a:r>
            <a:r>
              <a:rPr lang="en-US" dirty="0" err="1">
                <a:solidFill>
                  <a:schemeClr val="tx1"/>
                </a:solidFill>
              </a:rPr>
              <a:t>gustan</a:t>
            </a:r>
            <a:r>
              <a:rPr lang="en-US" dirty="0">
                <a:solidFill>
                  <a:schemeClr val="tx1"/>
                </a:solidFill>
              </a:rPr>
              <a:t> </a:t>
            </a:r>
            <a:r>
              <a:rPr lang="en-US" dirty="0" err="1">
                <a:solidFill>
                  <a:schemeClr val="tx1"/>
                </a:solidFill>
              </a:rPr>
              <a:t>menos</a:t>
            </a:r>
            <a:r>
              <a:rPr lang="en-US" dirty="0">
                <a:solidFill>
                  <a:schemeClr val="tx1"/>
                </a:solidFill>
              </a:rPr>
              <a:t>, </a:t>
            </a:r>
            <a:r>
              <a:rPr lang="en-US" dirty="0" err="1">
                <a:solidFill>
                  <a:schemeClr val="tx1"/>
                </a:solidFill>
              </a:rPr>
              <a:t>está</a:t>
            </a:r>
            <a:r>
              <a:rPr lang="en-US" dirty="0">
                <a:solidFill>
                  <a:schemeClr val="tx1"/>
                </a:solidFill>
              </a:rPr>
              <a:t> </a:t>
            </a:r>
            <a:r>
              <a:rPr lang="en-US" dirty="0" err="1">
                <a:solidFill>
                  <a:schemeClr val="tx1"/>
                </a:solidFill>
              </a:rPr>
              <a:t>bien</a:t>
            </a:r>
            <a:r>
              <a:rPr lang="en-US" dirty="0">
                <a:solidFill>
                  <a:schemeClr val="tx1"/>
                </a:solidFill>
              </a:rPr>
              <a:t>.</a:t>
            </a:r>
            <a:endParaRPr lang="en-US" dirty="0" smtClean="0">
              <a:solidFill>
                <a:schemeClr val="tx1"/>
              </a:solidFill>
            </a:endParaRPr>
          </a:p>
          <a:p>
            <a:pPr algn="l">
              <a:spcAft>
                <a:spcPts val="600"/>
              </a:spcAft>
            </a:pPr>
            <a:r>
              <a:rPr lang="en-US" dirty="0" smtClean="0">
                <a:solidFill>
                  <a:schemeClr val="tx1"/>
                </a:solidFill>
              </a:rPr>
              <a:t/>
            </a:r>
            <a:br>
              <a:rPr lang="en-US" dirty="0" smtClean="0">
                <a:solidFill>
                  <a:schemeClr val="tx1"/>
                </a:solidFill>
              </a:rPr>
            </a:br>
            <a:r>
              <a:rPr lang="en-US" dirty="0" err="1">
                <a:solidFill>
                  <a:schemeClr val="tx1"/>
                </a:solidFill>
              </a:rPr>
              <a:t>Vamos</a:t>
            </a:r>
            <a:r>
              <a:rPr lang="en-US" dirty="0">
                <a:solidFill>
                  <a:schemeClr val="tx1"/>
                </a:solidFill>
              </a:rPr>
              <a:t> a</a:t>
            </a:r>
            <a:r>
              <a:rPr lang="en-US" dirty="0" smtClean="0">
                <a:solidFill>
                  <a:schemeClr val="tx1"/>
                </a:solidFill>
              </a:rPr>
              <a:t> </a:t>
            </a:r>
            <a:r>
              <a:rPr lang="en-US" dirty="0" err="1" smtClean="0">
                <a:solidFill>
                  <a:schemeClr val="tx1"/>
                </a:solidFill>
              </a:rPr>
              <a:t>poner</a:t>
            </a:r>
            <a:r>
              <a:rPr lang="en-US" dirty="0" smtClean="0">
                <a:solidFill>
                  <a:schemeClr val="tx1"/>
                </a:solidFill>
              </a:rPr>
              <a:t> a </a:t>
            </a:r>
            <a:r>
              <a:rPr lang="en-US" dirty="0" err="1">
                <a:solidFill>
                  <a:schemeClr val="tx1"/>
                </a:solidFill>
              </a:rPr>
              <a:t>hervir</a:t>
            </a:r>
            <a:r>
              <a:rPr lang="en-US" dirty="0">
                <a:solidFill>
                  <a:schemeClr val="tx1"/>
                </a:solidFill>
              </a:rPr>
              <a:t> los </a:t>
            </a:r>
            <a:r>
              <a:rPr lang="en-US" dirty="0" err="1">
                <a:solidFill>
                  <a:schemeClr val="tx1"/>
                </a:solidFill>
              </a:rPr>
              <a:t>tomates</a:t>
            </a:r>
            <a:r>
              <a:rPr lang="en-US" dirty="0">
                <a:solidFill>
                  <a:schemeClr val="tx1"/>
                </a:solidFill>
              </a:rPr>
              <a:t>, </a:t>
            </a:r>
            <a:r>
              <a:rPr lang="en-US" dirty="0" err="1">
                <a:solidFill>
                  <a:schemeClr val="tx1"/>
                </a:solidFill>
              </a:rPr>
              <a:t>yo</a:t>
            </a:r>
            <a:r>
              <a:rPr lang="en-US" dirty="0">
                <a:solidFill>
                  <a:schemeClr val="tx1"/>
                </a:solidFill>
              </a:rPr>
              <a:t> </a:t>
            </a:r>
            <a:r>
              <a:rPr lang="en-US" dirty="0" err="1">
                <a:solidFill>
                  <a:schemeClr val="tx1"/>
                </a:solidFill>
              </a:rPr>
              <a:t>aquí</a:t>
            </a:r>
            <a:r>
              <a:rPr lang="en-US" dirty="0">
                <a:solidFill>
                  <a:schemeClr val="tx1"/>
                </a:solidFill>
              </a:rPr>
              <a:t> </a:t>
            </a:r>
            <a:r>
              <a:rPr lang="en-US" dirty="0" err="1">
                <a:solidFill>
                  <a:schemeClr val="tx1"/>
                </a:solidFill>
              </a:rPr>
              <a:t>tengo</a:t>
            </a:r>
            <a:r>
              <a:rPr lang="en-US" dirty="0">
                <a:solidFill>
                  <a:schemeClr val="tx1"/>
                </a:solidFill>
              </a:rPr>
              <a:t> mi</a:t>
            </a:r>
            <a:r>
              <a:rPr lang="en-US" dirty="0" smtClean="0">
                <a:solidFill>
                  <a:schemeClr val="tx1"/>
                </a:solidFill>
              </a:rPr>
              <a:t> ___________ </a:t>
            </a:r>
            <a:r>
              <a:rPr lang="en-US" dirty="0">
                <a:solidFill>
                  <a:schemeClr val="tx1"/>
                </a:solidFill>
              </a:rPr>
              <a:t>con </a:t>
            </a:r>
            <a:r>
              <a:rPr lang="en-US" dirty="0" err="1">
                <a:solidFill>
                  <a:schemeClr val="tx1"/>
                </a:solidFill>
              </a:rPr>
              <a:t>agua</a:t>
            </a:r>
            <a:r>
              <a:rPr lang="en-US" dirty="0">
                <a:solidFill>
                  <a:schemeClr val="tx1"/>
                </a:solidFill>
              </a:rPr>
              <a:t> </a:t>
            </a:r>
            <a:r>
              <a:rPr lang="en-US" dirty="0" err="1">
                <a:solidFill>
                  <a:schemeClr val="tx1"/>
                </a:solidFill>
              </a:rPr>
              <a:t>caliente</a:t>
            </a:r>
            <a:r>
              <a:rPr lang="en-US" dirty="0">
                <a:solidFill>
                  <a:schemeClr val="tx1"/>
                </a:solidFill>
              </a:rPr>
              <a:t>. Los </a:t>
            </a:r>
            <a:r>
              <a:rPr lang="en-US" dirty="0" err="1" smtClean="0">
                <a:solidFill>
                  <a:schemeClr val="tx1"/>
                </a:solidFill>
              </a:rPr>
              <a:t>vacío</a:t>
            </a:r>
            <a:r>
              <a:rPr lang="en-US" dirty="0" smtClean="0">
                <a:solidFill>
                  <a:schemeClr val="tx1"/>
                </a:solidFill>
              </a:rPr>
              <a:t>, </a:t>
            </a:r>
            <a:r>
              <a:rPr lang="en-US" dirty="0" err="1">
                <a:solidFill>
                  <a:schemeClr val="tx1"/>
                </a:solidFill>
              </a:rPr>
              <a:t>y</a:t>
            </a:r>
            <a:r>
              <a:rPr lang="en-US" dirty="0">
                <a:solidFill>
                  <a:schemeClr val="tx1"/>
                </a:solidFill>
              </a:rPr>
              <a:t> </a:t>
            </a:r>
            <a:r>
              <a:rPr lang="en-US" dirty="0" err="1">
                <a:solidFill>
                  <a:schemeClr val="tx1"/>
                </a:solidFill>
              </a:rPr>
              <a:t>también</a:t>
            </a:r>
            <a:r>
              <a:rPr lang="en-US" dirty="0" smtClean="0">
                <a:solidFill>
                  <a:schemeClr val="tx1"/>
                </a:solidFill>
              </a:rPr>
              <a:t> _____________ </a:t>
            </a:r>
            <a:r>
              <a:rPr lang="en-US" dirty="0">
                <a:solidFill>
                  <a:schemeClr val="tx1"/>
                </a:solidFill>
              </a:rPr>
              <a:t>los </a:t>
            </a:r>
            <a:r>
              <a:rPr lang="en-US" dirty="0" err="1">
                <a:solidFill>
                  <a:schemeClr val="tx1"/>
                </a:solidFill>
              </a:rPr>
              <a:t>chiles</a:t>
            </a:r>
            <a:r>
              <a:rPr lang="en-US" dirty="0">
                <a:solidFill>
                  <a:schemeClr val="tx1"/>
                </a:solidFill>
              </a:rPr>
              <a:t> </a:t>
            </a:r>
            <a:r>
              <a:rPr lang="en-US" dirty="0" err="1">
                <a:solidFill>
                  <a:schemeClr val="tx1"/>
                </a:solidFill>
              </a:rPr>
              <a:t>verdes</a:t>
            </a:r>
            <a:r>
              <a:rPr lang="en-US" dirty="0">
                <a:solidFill>
                  <a:schemeClr val="tx1"/>
                </a:solidFill>
              </a:rPr>
              <a:t>. </a:t>
            </a:r>
            <a:r>
              <a:rPr lang="en-US" dirty="0" err="1">
                <a:solidFill>
                  <a:schemeClr val="tx1"/>
                </a:solidFill>
              </a:rPr>
              <a:t>Dejamos</a:t>
            </a:r>
            <a:r>
              <a:rPr lang="en-US" dirty="0">
                <a:solidFill>
                  <a:schemeClr val="tx1"/>
                </a:solidFill>
              </a:rPr>
              <a:t> </a:t>
            </a:r>
            <a:r>
              <a:rPr lang="en-US" dirty="0" err="1">
                <a:solidFill>
                  <a:schemeClr val="tx1"/>
                </a:solidFill>
              </a:rPr>
              <a:t>que</a:t>
            </a:r>
            <a:r>
              <a:rPr lang="en-US" dirty="0">
                <a:solidFill>
                  <a:schemeClr val="tx1"/>
                </a:solidFill>
              </a:rPr>
              <a:t> </a:t>
            </a:r>
            <a:r>
              <a:rPr lang="en-US" dirty="0" err="1">
                <a:solidFill>
                  <a:schemeClr val="tx1"/>
                </a:solidFill>
              </a:rPr>
              <a:t>hiervan</a:t>
            </a:r>
            <a:r>
              <a:rPr lang="en-US" dirty="0">
                <a:solidFill>
                  <a:schemeClr val="tx1"/>
                </a:solidFill>
              </a:rPr>
              <a:t>, </a:t>
            </a:r>
            <a:r>
              <a:rPr lang="en-US" dirty="0" err="1">
                <a:solidFill>
                  <a:schemeClr val="tx1"/>
                </a:solidFill>
              </a:rPr>
              <a:t>hasta</a:t>
            </a:r>
            <a:r>
              <a:rPr lang="en-US" dirty="0">
                <a:solidFill>
                  <a:schemeClr val="tx1"/>
                </a:solidFill>
              </a:rPr>
              <a:t> </a:t>
            </a:r>
            <a:r>
              <a:rPr lang="en-US" dirty="0" err="1">
                <a:solidFill>
                  <a:schemeClr val="tx1"/>
                </a:solidFill>
              </a:rPr>
              <a:t>que</a:t>
            </a:r>
            <a:r>
              <a:rPr lang="en-US" dirty="0">
                <a:solidFill>
                  <a:schemeClr val="tx1"/>
                </a:solidFill>
              </a:rPr>
              <a:t> </a:t>
            </a:r>
            <a:r>
              <a:rPr lang="en-US" dirty="0" err="1">
                <a:solidFill>
                  <a:schemeClr val="tx1"/>
                </a:solidFill>
              </a:rPr>
              <a:t>estén</a:t>
            </a:r>
            <a:r>
              <a:rPr lang="en-US" dirty="0">
                <a:solidFill>
                  <a:schemeClr val="tx1"/>
                </a:solidFill>
              </a:rPr>
              <a:t> </a:t>
            </a:r>
            <a:r>
              <a:rPr lang="en-US" dirty="0" err="1">
                <a:solidFill>
                  <a:schemeClr val="tx1"/>
                </a:solidFill>
              </a:rPr>
              <a:t>cocidos</a:t>
            </a:r>
            <a:r>
              <a:rPr lang="en-US" dirty="0">
                <a:solidFill>
                  <a:schemeClr val="tx1"/>
                </a:solidFill>
              </a:rPr>
              <a:t>.</a:t>
            </a:r>
            <a:endParaRPr lang="en-US" dirty="0" smtClean="0">
              <a:solidFill>
                <a:schemeClr val="tx1"/>
              </a:solidFill>
            </a:endParaRPr>
          </a:p>
          <a:p>
            <a:pPr algn="l">
              <a:spcAft>
                <a:spcPts val="600"/>
              </a:spcAft>
            </a:pPr>
            <a:r>
              <a:rPr lang="en-US" dirty="0" smtClean="0">
                <a:solidFill>
                  <a:schemeClr val="tx1"/>
                </a:solidFill>
              </a:rPr>
              <a:t/>
            </a:r>
            <a:br>
              <a:rPr lang="en-US" dirty="0" smtClean="0">
                <a:solidFill>
                  <a:schemeClr val="tx1"/>
                </a:solidFill>
              </a:rPr>
            </a:br>
            <a:r>
              <a:rPr lang="en-US" dirty="0" err="1">
                <a:solidFill>
                  <a:schemeClr val="tx1"/>
                </a:solidFill>
              </a:rPr>
              <a:t>Aquí</a:t>
            </a:r>
            <a:r>
              <a:rPr lang="en-US" dirty="0">
                <a:solidFill>
                  <a:schemeClr val="tx1"/>
                </a:solidFill>
              </a:rPr>
              <a:t> </a:t>
            </a:r>
            <a:r>
              <a:rPr lang="en-US" dirty="0" err="1">
                <a:solidFill>
                  <a:schemeClr val="tx1"/>
                </a:solidFill>
              </a:rPr>
              <a:t>ya</a:t>
            </a:r>
            <a:r>
              <a:rPr lang="en-US" dirty="0">
                <a:solidFill>
                  <a:schemeClr val="tx1"/>
                </a:solidFill>
              </a:rPr>
              <a:t> </a:t>
            </a:r>
            <a:r>
              <a:rPr lang="en-US" dirty="0" err="1">
                <a:solidFill>
                  <a:schemeClr val="tx1"/>
                </a:solidFill>
              </a:rPr>
              <a:t>están</a:t>
            </a:r>
            <a:r>
              <a:rPr lang="en-US" dirty="0">
                <a:solidFill>
                  <a:schemeClr val="tx1"/>
                </a:solidFill>
              </a:rPr>
              <a:t> </a:t>
            </a:r>
            <a:r>
              <a:rPr lang="en-US" dirty="0" err="1">
                <a:solidFill>
                  <a:schemeClr val="tx1"/>
                </a:solidFill>
              </a:rPr>
              <a:t>cocidos</a:t>
            </a:r>
            <a:r>
              <a:rPr lang="en-US" dirty="0">
                <a:solidFill>
                  <a:schemeClr val="tx1"/>
                </a:solidFill>
              </a:rPr>
              <a:t> los </a:t>
            </a:r>
            <a:r>
              <a:rPr lang="en-US" dirty="0" err="1">
                <a:solidFill>
                  <a:schemeClr val="tx1"/>
                </a:solidFill>
              </a:rPr>
              <a:t>tomates</a:t>
            </a:r>
            <a:r>
              <a:rPr lang="en-US" dirty="0">
                <a:solidFill>
                  <a:schemeClr val="tx1"/>
                </a:solidFill>
              </a:rPr>
              <a:t>. </a:t>
            </a:r>
            <a:r>
              <a:rPr lang="en-US" dirty="0" err="1">
                <a:solidFill>
                  <a:schemeClr val="tx1"/>
                </a:solidFill>
              </a:rPr>
              <a:t>Voy</a:t>
            </a:r>
            <a:r>
              <a:rPr lang="en-US" dirty="0">
                <a:solidFill>
                  <a:schemeClr val="tx1"/>
                </a:solidFill>
              </a:rPr>
              <a:t> a </a:t>
            </a:r>
            <a:r>
              <a:rPr lang="en-US" dirty="0" err="1">
                <a:solidFill>
                  <a:schemeClr val="tx1"/>
                </a:solidFill>
              </a:rPr>
              <a:t>ponerlos</a:t>
            </a:r>
            <a:r>
              <a:rPr lang="en-US" dirty="0">
                <a:solidFill>
                  <a:schemeClr val="tx1"/>
                </a:solidFill>
              </a:rPr>
              <a:t> en la</a:t>
            </a:r>
            <a:r>
              <a:rPr lang="en-US" dirty="0" smtClean="0">
                <a:solidFill>
                  <a:schemeClr val="tx1"/>
                </a:solidFill>
              </a:rPr>
              <a:t> ______________ </a:t>
            </a:r>
            <a:r>
              <a:rPr lang="en-US" dirty="0" err="1" smtClean="0">
                <a:solidFill>
                  <a:schemeClr val="tx1"/>
                </a:solidFill>
              </a:rPr>
              <a:t>para</a:t>
            </a:r>
            <a:r>
              <a:rPr lang="en-US" dirty="0" smtClean="0">
                <a:solidFill>
                  <a:schemeClr val="tx1"/>
                </a:solidFill>
              </a:rPr>
              <a:t> </a:t>
            </a:r>
            <a:r>
              <a:rPr lang="en-US" dirty="0" err="1">
                <a:solidFill>
                  <a:schemeClr val="tx1"/>
                </a:solidFill>
              </a:rPr>
              <a:t>licuarlos</a:t>
            </a:r>
            <a:r>
              <a:rPr lang="en-US" dirty="0">
                <a:solidFill>
                  <a:schemeClr val="tx1"/>
                </a:solidFill>
              </a:rPr>
              <a:t>. </a:t>
            </a:r>
            <a:r>
              <a:rPr lang="en-US" dirty="0" err="1">
                <a:solidFill>
                  <a:schemeClr val="tx1"/>
                </a:solidFill>
              </a:rPr>
              <a:t>Agregamos</a:t>
            </a:r>
            <a:r>
              <a:rPr lang="en-US" dirty="0">
                <a:solidFill>
                  <a:schemeClr val="tx1"/>
                </a:solidFill>
              </a:rPr>
              <a:t> </a:t>
            </a:r>
            <a:r>
              <a:rPr lang="en-US" dirty="0" err="1">
                <a:solidFill>
                  <a:schemeClr val="tx1"/>
                </a:solidFill>
              </a:rPr>
              <a:t>todos</a:t>
            </a:r>
            <a:r>
              <a:rPr lang="en-US" dirty="0">
                <a:solidFill>
                  <a:schemeClr val="tx1"/>
                </a:solidFill>
              </a:rPr>
              <a:t> los </a:t>
            </a:r>
            <a:r>
              <a:rPr lang="en-US" dirty="0" err="1">
                <a:solidFill>
                  <a:schemeClr val="tx1"/>
                </a:solidFill>
              </a:rPr>
              <a:t>tomates</a:t>
            </a:r>
            <a:r>
              <a:rPr lang="en-US" dirty="0">
                <a:solidFill>
                  <a:schemeClr val="tx1"/>
                </a:solidFill>
              </a:rPr>
              <a:t>, </a:t>
            </a:r>
            <a:r>
              <a:rPr lang="en-US" dirty="0" err="1">
                <a:solidFill>
                  <a:schemeClr val="tx1"/>
                </a:solidFill>
              </a:rPr>
              <a:t>y</a:t>
            </a:r>
            <a:r>
              <a:rPr lang="en-US" dirty="0">
                <a:solidFill>
                  <a:schemeClr val="tx1"/>
                </a:solidFill>
              </a:rPr>
              <a:t> los </a:t>
            </a:r>
            <a:r>
              <a:rPr lang="en-US" dirty="0" err="1">
                <a:solidFill>
                  <a:schemeClr val="tx1"/>
                </a:solidFill>
              </a:rPr>
              <a:t>chiles</a:t>
            </a:r>
            <a:r>
              <a:rPr lang="en-US" dirty="0">
                <a:solidFill>
                  <a:schemeClr val="tx1"/>
                </a:solidFill>
              </a:rPr>
              <a:t> </a:t>
            </a:r>
            <a:r>
              <a:rPr lang="en-US" dirty="0" err="1">
                <a:solidFill>
                  <a:schemeClr val="tx1"/>
                </a:solidFill>
              </a:rPr>
              <a:t>verdes</a:t>
            </a:r>
            <a:r>
              <a:rPr lang="en-US" dirty="0">
                <a:solidFill>
                  <a:schemeClr val="tx1"/>
                </a:solidFill>
              </a:rPr>
              <a:t>. No </a:t>
            </a:r>
            <a:r>
              <a:rPr lang="en-US" dirty="0" err="1">
                <a:solidFill>
                  <a:schemeClr val="tx1"/>
                </a:solidFill>
              </a:rPr>
              <a:t>agreguen</a:t>
            </a:r>
            <a:r>
              <a:rPr lang="en-US" dirty="0">
                <a:solidFill>
                  <a:schemeClr val="tx1"/>
                </a:solidFill>
              </a:rPr>
              <a:t> </a:t>
            </a:r>
            <a:r>
              <a:rPr lang="en-US" dirty="0" err="1">
                <a:solidFill>
                  <a:schemeClr val="tx1"/>
                </a:solidFill>
              </a:rPr>
              <a:t>agua</a:t>
            </a:r>
            <a:r>
              <a:rPr lang="en-US" dirty="0">
                <a:solidFill>
                  <a:schemeClr val="tx1"/>
                </a:solidFill>
              </a:rPr>
              <a:t>, </a:t>
            </a:r>
            <a:r>
              <a:rPr lang="en-US" dirty="0" err="1">
                <a:solidFill>
                  <a:schemeClr val="tx1"/>
                </a:solidFill>
              </a:rPr>
              <a:t>porque</a:t>
            </a:r>
            <a:r>
              <a:rPr lang="en-US" dirty="0">
                <a:solidFill>
                  <a:schemeClr val="tx1"/>
                </a:solidFill>
              </a:rPr>
              <a:t> los </a:t>
            </a:r>
            <a:r>
              <a:rPr lang="en-US" dirty="0" err="1">
                <a:solidFill>
                  <a:schemeClr val="tx1"/>
                </a:solidFill>
              </a:rPr>
              <a:t>tomates</a:t>
            </a:r>
            <a:r>
              <a:rPr lang="en-US" dirty="0">
                <a:solidFill>
                  <a:schemeClr val="tx1"/>
                </a:solidFill>
              </a:rPr>
              <a:t> </a:t>
            </a:r>
            <a:r>
              <a:rPr lang="en-US" dirty="0" err="1">
                <a:solidFill>
                  <a:schemeClr val="tx1"/>
                </a:solidFill>
              </a:rPr>
              <a:t>ya</a:t>
            </a:r>
            <a:r>
              <a:rPr lang="en-US" dirty="0">
                <a:solidFill>
                  <a:schemeClr val="tx1"/>
                </a:solidFill>
              </a:rPr>
              <a:t> </a:t>
            </a:r>
            <a:r>
              <a:rPr lang="en-US" dirty="0" err="1">
                <a:solidFill>
                  <a:schemeClr val="tx1"/>
                </a:solidFill>
              </a:rPr>
              <a:t>absorbieron</a:t>
            </a:r>
            <a:r>
              <a:rPr lang="en-US" dirty="0">
                <a:solidFill>
                  <a:schemeClr val="tx1"/>
                </a:solidFill>
              </a:rPr>
              <a:t> un </a:t>
            </a:r>
            <a:r>
              <a:rPr lang="en-US" dirty="0" err="1">
                <a:solidFill>
                  <a:schemeClr val="tx1"/>
                </a:solidFill>
              </a:rPr>
              <a:t>poco</a:t>
            </a:r>
            <a:r>
              <a:rPr lang="en-US" dirty="0">
                <a:solidFill>
                  <a:schemeClr val="tx1"/>
                </a:solidFill>
              </a:rPr>
              <a:t>, </a:t>
            </a:r>
            <a:r>
              <a:rPr lang="en-US" dirty="0" err="1">
                <a:solidFill>
                  <a:schemeClr val="tx1"/>
                </a:solidFill>
              </a:rPr>
              <a:t>y</a:t>
            </a:r>
            <a:r>
              <a:rPr lang="en-US" dirty="0">
                <a:solidFill>
                  <a:schemeClr val="tx1"/>
                </a:solidFill>
              </a:rPr>
              <a:t> </a:t>
            </a:r>
            <a:r>
              <a:rPr lang="en-US" dirty="0" err="1">
                <a:solidFill>
                  <a:schemeClr val="tx1"/>
                </a:solidFill>
              </a:rPr>
              <a:t>si</a:t>
            </a:r>
            <a:r>
              <a:rPr lang="en-US" dirty="0">
                <a:solidFill>
                  <a:schemeClr val="tx1"/>
                </a:solidFill>
              </a:rPr>
              <a:t> no, les </a:t>
            </a:r>
            <a:r>
              <a:rPr lang="en-US" dirty="0" err="1">
                <a:solidFill>
                  <a:schemeClr val="tx1"/>
                </a:solidFill>
              </a:rPr>
              <a:t>va</a:t>
            </a:r>
            <a:r>
              <a:rPr lang="en-US" dirty="0">
                <a:solidFill>
                  <a:schemeClr val="tx1"/>
                </a:solidFill>
              </a:rPr>
              <a:t> a </a:t>
            </a:r>
            <a:r>
              <a:rPr lang="en-US" dirty="0" err="1">
                <a:solidFill>
                  <a:schemeClr val="tx1"/>
                </a:solidFill>
              </a:rPr>
              <a:t>quedar</a:t>
            </a:r>
            <a:r>
              <a:rPr lang="en-US" dirty="0">
                <a:solidFill>
                  <a:schemeClr val="tx1"/>
                </a:solidFill>
              </a:rPr>
              <a:t> </a:t>
            </a:r>
            <a:r>
              <a:rPr lang="en-US" dirty="0" err="1">
                <a:solidFill>
                  <a:schemeClr val="tx1"/>
                </a:solidFill>
              </a:rPr>
              <a:t>muy</a:t>
            </a:r>
            <a:r>
              <a:rPr lang="en-US" dirty="0">
                <a:solidFill>
                  <a:schemeClr val="tx1"/>
                </a:solidFill>
              </a:rPr>
              <a:t> </a:t>
            </a:r>
            <a:r>
              <a:rPr lang="en-US" dirty="0" err="1">
                <a:solidFill>
                  <a:schemeClr val="tx1"/>
                </a:solidFill>
              </a:rPr>
              <a:t>aguado</a:t>
            </a:r>
            <a:r>
              <a:rPr lang="en-US" dirty="0">
                <a:solidFill>
                  <a:schemeClr val="tx1"/>
                </a:solidFill>
              </a:rPr>
              <a:t>. </a:t>
            </a:r>
            <a:r>
              <a:rPr lang="en-US" dirty="0" err="1">
                <a:solidFill>
                  <a:schemeClr val="tx1"/>
                </a:solidFill>
              </a:rPr>
              <a:t>Entonces</a:t>
            </a:r>
            <a:r>
              <a:rPr lang="en-US" dirty="0">
                <a:solidFill>
                  <a:schemeClr val="tx1"/>
                </a:solidFill>
              </a:rPr>
              <a:t>, </a:t>
            </a:r>
            <a:r>
              <a:rPr lang="en-US" dirty="0" err="1">
                <a:solidFill>
                  <a:schemeClr val="tx1"/>
                </a:solidFill>
              </a:rPr>
              <a:t>así</a:t>
            </a:r>
            <a:r>
              <a:rPr lang="en-US" dirty="0">
                <a:solidFill>
                  <a:schemeClr val="tx1"/>
                </a:solidFill>
              </a:rPr>
              <a:t>; </a:t>
            </a:r>
            <a:r>
              <a:rPr lang="en-US" dirty="0" err="1">
                <a:solidFill>
                  <a:schemeClr val="tx1"/>
                </a:solidFill>
              </a:rPr>
              <a:t>y</a:t>
            </a:r>
            <a:r>
              <a:rPr lang="en-US" dirty="0">
                <a:solidFill>
                  <a:schemeClr val="tx1"/>
                </a:solidFill>
              </a:rPr>
              <a:t> el </a:t>
            </a:r>
            <a:r>
              <a:rPr lang="en-US" dirty="0" err="1">
                <a:solidFill>
                  <a:schemeClr val="tx1"/>
                </a:solidFill>
              </a:rPr>
              <a:t>pedazo</a:t>
            </a:r>
            <a:r>
              <a:rPr lang="en-US" dirty="0">
                <a:solidFill>
                  <a:schemeClr val="tx1"/>
                </a:solidFill>
              </a:rPr>
              <a:t> de </a:t>
            </a:r>
            <a:r>
              <a:rPr lang="en-US" dirty="0" err="1">
                <a:solidFill>
                  <a:schemeClr val="tx1"/>
                </a:solidFill>
              </a:rPr>
              <a:t>ajo</a:t>
            </a:r>
            <a:r>
              <a:rPr lang="en-US" dirty="0">
                <a:solidFill>
                  <a:schemeClr val="tx1"/>
                </a:solidFill>
              </a:rPr>
              <a:t>.</a:t>
            </a:r>
            <a:endParaRPr lang="en-US" dirty="0" smtClean="0">
              <a:solidFill>
                <a:schemeClr val="tx1"/>
              </a:solidFill>
            </a:endParaRPr>
          </a:p>
          <a:p>
            <a:pPr algn="l">
              <a:spcAft>
                <a:spcPts val="600"/>
              </a:spcAft>
            </a:pPr>
            <a:r>
              <a:rPr lang="en-US" dirty="0" smtClean="0">
                <a:solidFill>
                  <a:schemeClr val="tx1"/>
                </a:solidFill>
              </a:rPr>
              <a:t>________________  </a:t>
            </a:r>
            <a:r>
              <a:rPr lang="en-US" dirty="0">
                <a:solidFill>
                  <a:schemeClr val="tx1"/>
                </a:solidFill>
              </a:rPr>
              <a:t>un </a:t>
            </a:r>
            <a:r>
              <a:rPr lang="en-US" dirty="0" err="1">
                <a:solidFill>
                  <a:schemeClr val="tx1"/>
                </a:solidFill>
              </a:rPr>
              <a:t>poco</a:t>
            </a:r>
            <a:r>
              <a:rPr lang="en-US" dirty="0">
                <a:solidFill>
                  <a:schemeClr val="tx1"/>
                </a:solidFill>
              </a:rPr>
              <a:t> de </a:t>
            </a:r>
            <a:r>
              <a:rPr lang="en-US" dirty="0" err="1">
                <a:solidFill>
                  <a:schemeClr val="tx1"/>
                </a:solidFill>
              </a:rPr>
              <a:t>sal</a:t>
            </a:r>
            <a:r>
              <a:rPr lang="en-US" dirty="0">
                <a:solidFill>
                  <a:schemeClr val="tx1"/>
                </a:solidFill>
              </a:rPr>
              <a:t> al gusto. Y lo </a:t>
            </a:r>
            <a:r>
              <a:rPr lang="en-US" dirty="0" err="1">
                <a:solidFill>
                  <a:schemeClr val="tx1"/>
                </a:solidFill>
              </a:rPr>
              <a:t>licuamos</a:t>
            </a:r>
            <a:r>
              <a:rPr lang="en-US" dirty="0">
                <a:solidFill>
                  <a:schemeClr val="tx1"/>
                </a:solidFill>
              </a:rPr>
              <a:t>. </a:t>
            </a:r>
            <a:endParaRPr lang="en-US" dirty="0" smtClean="0">
              <a:solidFill>
                <a:schemeClr val="tx1"/>
              </a:solidFill>
            </a:endParaRPr>
          </a:p>
          <a:p>
            <a:pPr algn="l">
              <a:spcAft>
                <a:spcPts val="600"/>
              </a:spcAft>
            </a:pPr>
            <a:r>
              <a:rPr lang="en-US" dirty="0" smtClean="0">
                <a:solidFill>
                  <a:schemeClr val="tx1"/>
                </a:solidFill>
              </a:rPr>
              <a:t/>
            </a:r>
            <a:br>
              <a:rPr lang="en-US" dirty="0" smtClean="0">
                <a:solidFill>
                  <a:schemeClr val="tx1"/>
                </a:solidFill>
              </a:rPr>
            </a:br>
            <a:r>
              <a:rPr lang="en-US" dirty="0" err="1">
                <a:solidFill>
                  <a:schemeClr val="tx1"/>
                </a:solidFill>
              </a:rPr>
              <a:t>Vaciamos</a:t>
            </a:r>
            <a:r>
              <a:rPr lang="en-US" dirty="0">
                <a:solidFill>
                  <a:schemeClr val="tx1"/>
                </a:solidFill>
              </a:rPr>
              <a:t>. Y </a:t>
            </a:r>
            <a:r>
              <a:rPr lang="en-US" dirty="0" err="1">
                <a:solidFill>
                  <a:schemeClr val="tx1"/>
                </a:solidFill>
              </a:rPr>
              <a:t>ya</a:t>
            </a:r>
            <a:r>
              <a:rPr lang="en-US" dirty="0">
                <a:solidFill>
                  <a:schemeClr val="tx1"/>
                </a:solidFill>
              </a:rPr>
              <a:t> </a:t>
            </a:r>
            <a:r>
              <a:rPr lang="en-US" dirty="0" err="1">
                <a:solidFill>
                  <a:schemeClr val="tx1"/>
                </a:solidFill>
              </a:rPr>
              <a:t>eso</a:t>
            </a:r>
            <a:r>
              <a:rPr lang="en-US" dirty="0">
                <a:solidFill>
                  <a:schemeClr val="tx1"/>
                </a:solidFill>
              </a:rPr>
              <a:t> </a:t>
            </a:r>
            <a:r>
              <a:rPr lang="en-US" dirty="0" err="1">
                <a:solidFill>
                  <a:schemeClr val="tx1"/>
                </a:solidFill>
              </a:rPr>
              <a:t>es</a:t>
            </a:r>
            <a:r>
              <a:rPr lang="en-US" dirty="0">
                <a:solidFill>
                  <a:schemeClr val="tx1"/>
                </a:solidFill>
              </a:rPr>
              <a:t> </a:t>
            </a:r>
            <a:r>
              <a:rPr lang="en-US" dirty="0" err="1">
                <a:solidFill>
                  <a:schemeClr val="tx1"/>
                </a:solidFill>
              </a:rPr>
              <a:t>todo</a:t>
            </a:r>
            <a:r>
              <a:rPr lang="en-US" dirty="0">
                <a:solidFill>
                  <a:schemeClr val="tx1"/>
                </a:solidFill>
              </a:rPr>
              <a:t>, </a:t>
            </a:r>
            <a:r>
              <a:rPr lang="en-US" dirty="0" err="1">
                <a:solidFill>
                  <a:schemeClr val="tx1"/>
                </a:solidFill>
              </a:rPr>
              <a:t>así</a:t>
            </a:r>
            <a:r>
              <a:rPr lang="en-US" dirty="0">
                <a:solidFill>
                  <a:schemeClr val="tx1"/>
                </a:solidFill>
              </a:rPr>
              <a:t> de </a:t>
            </a:r>
            <a:r>
              <a:rPr lang="en-US" dirty="0" err="1">
                <a:solidFill>
                  <a:schemeClr val="tx1"/>
                </a:solidFill>
              </a:rPr>
              <a:t>sencillo</a:t>
            </a:r>
            <a:r>
              <a:rPr lang="en-US" dirty="0">
                <a:solidFill>
                  <a:schemeClr val="tx1"/>
                </a:solidFill>
              </a:rPr>
              <a:t>, </a:t>
            </a:r>
            <a:r>
              <a:rPr lang="en-US" dirty="0" err="1">
                <a:solidFill>
                  <a:schemeClr val="tx1"/>
                </a:solidFill>
              </a:rPr>
              <a:t>ya</a:t>
            </a:r>
            <a:r>
              <a:rPr lang="en-US" dirty="0">
                <a:solidFill>
                  <a:schemeClr val="tx1"/>
                </a:solidFill>
              </a:rPr>
              <a:t> </a:t>
            </a:r>
            <a:r>
              <a:rPr lang="en-US" dirty="0" err="1">
                <a:solidFill>
                  <a:schemeClr val="tx1"/>
                </a:solidFill>
              </a:rPr>
              <a:t>tenemos</a:t>
            </a:r>
            <a:r>
              <a:rPr lang="en-US" dirty="0">
                <a:solidFill>
                  <a:schemeClr val="tx1"/>
                </a:solidFill>
              </a:rPr>
              <a:t> </a:t>
            </a:r>
            <a:r>
              <a:rPr lang="en-US" dirty="0" err="1">
                <a:solidFill>
                  <a:schemeClr val="tx1"/>
                </a:solidFill>
              </a:rPr>
              <a:t>nuestra</a:t>
            </a:r>
            <a:r>
              <a:rPr lang="en-US" dirty="0" smtClean="0">
                <a:solidFill>
                  <a:schemeClr val="tx1"/>
                </a:solidFill>
              </a:rPr>
              <a:t> __________   ___________. </a:t>
            </a:r>
            <a:r>
              <a:rPr lang="en-US" dirty="0" err="1">
                <a:solidFill>
                  <a:schemeClr val="tx1"/>
                </a:solidFill>
              </a:rPr>
              <a:t>Listo</a:t>
            </a:r>
            <a:r>
              <a:rPr lang="en-US" dirty="0">
                <a:solidFill>
                  <a:schemeClr val="tx1"/>
                </a:solidFill>
              </a:rPr>
              <a:t>.</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 r="-22575"/>
          <a:stretch/>
        </p:blipFill>
        <p:spPr>
          <a:xfrm>
            <a:off x="0" y="0"/>
            <a:ext cx="11208252" cy="6724952"/>
          </a:xfrm>
          <a:prstGeom prst="rect">
            <a:avLst/>
          </a:prstGeom>
        </p:spPr>
      </p:pic>
      <p:sp>
        <p:nvSpPr>
          <p:cNvPr id="2" name="Title 1"/>
          <p:cNvSpPr>
            <a:spLocks noGrp="1"/>
          </p:cNvSpPr>
          <p:nvPr>
            <p:ph type="ctrTitle"/>
          </p:nvPr>
        </p:nvSpPr>
        <p:spPr>
          <a:xfrm>
            <a:off x="-1" y="0"/>
            <a:ext cx="9144001" cy="1470025"/>
          </a:xfrm>
        </p:spPr>
        <p:txBody>
          <a:bodyPr/>
          <a:lstStyle/>
          <a:p>
            <a:r>
              <a:rPr lang="en-US" dirty="0" smtClean="0"/>
              <a:t>La </a:t>
            </a:r>
            <a:r>
              <a:rPr lang="es-ES_tradnl" dirty="0" smtClean="0"/>
              <a:t>receta de ___________________</a:t>
            </a:r>
            <a:endParaRPr lang="es-ES_tradnl" u="sng" dirty="0"/>
          </a:p>
        </p:txBody>
      </p:sp>
      <p:sp>
        <p:nvSpPr>
          <p:cNvPr id="3" name="Subtitle 2"/>
          <p:cNvSpPr>
            <a:spLocks noGrp="1"/>
          </p:cNvSpPr>
          <p:nvPr>
            <p:ph type="subTitle" idx="1"/>
          </p:nvPr>
        </p:nvSpPr>
        <p:spPr>
          <a:xfrm>
            <a:off x="0" y="1116540"/>
            <a:ext cx="11429998" cy="5232792"/>
          </a:xfrm>
        </p:spPr>
        <p:txBody>
          <a:bodyPr>
            <a:normAutofit/>
          </a:bodyPr>
          <a:lstStyle/>
          <a:p>
            <a:pPr algn="l"/>
            <a:r>
              <a:rPr lang="es-ES_tradnl" dirty="0" smtClean="0">
                <a:solidFill>
                  <a:schemeClr val="tx1"/>
                </a:solidFill>
              </a:rPr>
              <a:t>Ingredientes:</a:t>
            </a:r>
          </a:p>
          <a:p>
            <a:pPr marL="514350" indent="-514350" algn="l">
              <a:buAutoNum type="arabicPeriod"/>
            </a:pPr>
            <a:endParaRPr lang="es-ES_tradnl" dirty="0" smtClean="0">
              <a:solidFill>
                <a:schemeClr val="tx1"/>
              </a:solidFill>
            </a:endParaRPr>
          </a:p>
          <a:p>
            <a:pPr algn="l">
              <a:buFontTx/>
              <a:buChar char="-"/>
            </a:pPr>
            <a:endParaRPr lang="es-ES_tradnl" dirty="0" smtClean="0">
              <a:solidFill>
                <a:schemeClr val="tx1"/>
              </a:solidFill>
            </a:endParaRPr>
          </a:p>
          <a:p>
            <a:pPr algn="l">
              <a:buFontTx/>
              <a:buChar char="-"/>
            </a:pPr>
            <a:endParaRPr lang="es-ES_tradnl" dirty="0">
              <a:solidFill>
                <a:schemeClr val="tx1"/>
              </a:solidFill>
            </a:endParaRPr>
          </a:p>
        </p:txBody>
      </p:sp>
      <p:sp>
        <p:nvSpPr>
          <p:cNvPr id="6" name="TextBox 5"/>
          <p:cNvSpPr txBox="1"/>
          <p:nvPr/>
        </p:nvSpPr>
        <p:spPr>
          <a:xfrm>
            <a:off x="7449975" y="6529192"/>
            <a:ext cx="1694025" cy="307777"/>
          </a:xfrm>
          <a:prstGeom prst="rect">
            <a:avLst/>
          </a:prstGeom>
          <a:solidFill>
            <a:schemeClr val="bg1"/>
          </a:solidFill>
        </p:spPr>
        <p:txBody>
          <a:bodyPr wrap="square" rtlCol="0">
            <a:spAutoFit/>
          </a:bodyPr>
          <a:lstStyle/>
          <a:p>
            <a:r>
              <a:rPr lang="en-US" sz="1400" dirty="0" err="1" smtClean="0">
                <a:solidFill>
                  <a:schemeClr val="bg1">
                    <a:lumMod val="65000"/>
                  </a:schemeClr>
                </a:solidFill>
              </a:rPr>
              <a:t>SpanishPlans.org</a:t>
            </a:r>
            <a:endParaRPr lang="en-US" sz="1400" dirty="0">
              <a:solidFill>
                <a:schemeClr val="bg1">
                  <a:lumMod val="65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1084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94</TotalTime>
  <Words>1221</Words>
  <Application>Microsoft Macintosh PowerPoint</Application>
  <PresentationFormat>On-screen Show (4:3)</PresentationFormat>
  <Paragraphs>88</Paragraphs>
  <Slides>12</Slides>
  <Notes>0</Notes>
  <HiddenSlides>0</HiddenSlides>
  <MMClips>0</MMClips>
  <ScaleCrop>false</ScaleCrop>
  <HeadingPairs>
    <vt:vector size="4" baseType="variant">
      <vt:variant>
        <vt:lpstr>Design Template</vt:lpstr>
      </vt:variant>
      <vt:variant>
        <vt:i4>1</vt:i4>
      </vt:variant>
      <vt:variant>
        <vt:lpstr>Slide Titles</vt:lpstr>
      </vt:variant>
      <vt:variant>
        <vt:i4>12</vt:i4>
      </vt:variant>
    </vt:vector>
  </HeadingPairs>
  <TitlesOfParts>
    <vt:vector size="13" baseType="lpstr">
      <vt:lpstr>Office Theme</vt:lpstr>
      <vt:lpstr>Slide 1</vt:lpstr>
      <vt:lpstr>Instructions</vt:lpstr>
      <vt:lpstr>La receta de AGUA DE TUNA</vt:lpstr>
      <vt:lpstr>Slide 4</vt:lpstr>
      <vt:lpstr>Slide 5</vt:lpstr>
      <vt:lpstr>La receta de ___________________</vt:lpstr>
      <vt:lpstr>Slide 7</vt:lpstr>
      <vt:lpstr>La receta de ___________________</vt:lpstr>
      <vt:lpstr>Slide 9</vt:lpstr>
      <vt:lpstr>La receta de ___________________</vt:lpstr>
      <vt:lpstr>Slide 11</vt:lpstr>
      <vt:lpstr>La receta de ___________________</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receta de ________</dc:title>
  <dc:creator>Justin Buehler</dc:creator>
  <cp:lastModifiedBy>Justin Buehler</cp:lastModifiedBy>
  <cp:revision>10</cp:revision>
  <cp:lastPrinted>2015-12-13T05:43:58Z</cp:lastPrinted>
  <dcterms:created xsi:type="dcterms:W3CDTF">2015-12-13T06:01:21Z</dcterms:created>
  <dcterms:modified xsi:type="dcterms:W3CDTF">2015-12-13T06:04:25Z</dcterms:modified>
</cp:coreProperties>
</file>