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9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0DF4F-FE5F-9542-9691-536E8126C865}" type="datetimeFigureOut">
              <a:rPr lang="en-US" smtClean="0"/>
              <a:pPr/>
              <a:t>12/18/15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FA9F8-F98B-2441-9F59-820A8FFA2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868" y="4934650"/>
            <a:ext cx="1366590" cy="19233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3504" y="-27914"/>
            <a:ext cx="8962585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your letter: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Introduce yourself (who you are, how old, where you live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buFont typeface="Wingdings" charset="2"/>
              <a:buChar char="q"/>
            </a:pPr>
            <a:r>
              <a:rPr lang="en-US" dirty="0" smtClean="0"/>
              <a:t>State how you have </a:t>
            </a:r>
            <a:r>
              <a:rPr lang="en-US" dirty="0" smtClean="0"/>
              <a:t>behaved</a:t>
            </a:r>
            <a:r>
              <a:rPr lang="en-US" dirty="0"/>
              <a:t> </a:t>
            </a:r>
            <a:r>
              <a:rPr lang="en-US" dirty="0" smtClean="0"/>
              <a:t>     (give examples of any behaviors/characteristics)</a:t>
            </a:r>
            <a:endParaRPr lang="en-US" dirty="0" smtClean="0"/>
          </a:p>
          <a:p>
            <a:pPr lvl="1"/>
            <a:r>
              <a:rPr lang="en-US" dirty="0" smtClean="0"/>
              <a:t>Me he </a:t>
            </a:r>
            <a:r>
              <a:rPr lang="en-US" dirty="0" err="1" smtClean="0"/>
              <a:t>portado</a:t>
            </a:r>
            <a:r>
              <a:rPr lang="en-US" dirty="0" smtClean="0"/>
              <a:t> (</a:t>
            </a:r>
            <a:r>
              <a:rPr lang="en-US" dirty="0" err="1" smtClean="0"/>
              <a:t>muy</a:t>
            </a:r>
            <a:r>
              <a:rPr lang="en-US" dirty="0" smtClean="0"/>
              <a:t>) </a:t>
            </a:r>
            <a:r>
              <a:rPr lang="en-US" dirty="0" err="1" smtClean="0"/>
              <a:t>bien</a:t>
            </a:r>
            <a:r>
              <a:rPr lang="en-US" dirty="0" smtClean="0"/>
              <a:t>/mal</a:t>
            </a:r>
          </a:p>
          <a:p>
            <a:pPr>
              <a:buFont typeface="Wingdings" charset="2"/>
              <a:buChar char="q"/>
            </a:pPr>
            <a:endParaRPr lang="en-US" dirty="0" smtClean="0"/>
          </a:p>
          <a:p>
            <a:pPr>
              <a:buFont typeface="Wingdings" charset="2"/>
              <a:buChar char="q"/>
            </a:pPr>
            <a:r>
              <a:rPr lang="en-US" dirty="0" smtClean="0"/>
              <a:t>State what </a:t>
            </a:r>
            <a:r>
              <a:rPr lang="en-US" u="sng" dirty="0" smtClean="0"/>
              <a:t>you want</a:t>
            </a:r>
            <a:r>
              <a:rPr lang="en-US" dirty="0" smtClean="0"/>
              <a:t> </a:t>
            </a:r>
            <a:r>
              <a:rPr lang="en-US" dirty="0" smtClean="0"/>
              <a:t> and </a:t>
            </a:r>
            <a:r>
              <a:rPr lang="en-US" u="sng" dirty="0" smtClean="0"/>
              <a:t>why</a:t>
            </a:r>
            <a:r>
              <a:rPr lang="en-US" dirty="0" smtClean="0"/>
              <a:t> and </a:t>
            </a:r>
            <a:r>
              <a:rPr lang="en-US" dirty="0" smtClean="0"/>
              <a:t>what you </a:t>
            </a:r>
            <a:r>
              <a:rPr lang="en-US" u="sng" dirty="0" smtClean="0"/>
              <a:t>do not </a:t>
            </a:r>
            <a:r>
              <a:rPr lang="en-US" u="sng" dirty="0" smtClean="0"/>
              <a:t>want</a:t>
            </a:r>
            <a:r>
              <a:rPr lang="en-US" dirty="0" smtClean="0"/>
              <a:t>          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Quiero</a:t>
            </a:r>
            <a:r>
              <a:rPr lang="en-US" dirty="0" smtClean="0"/>
              <a:t> = I </a:t>
            </a:r>
            <a:r>
              <a:rPr lang="en-US" dirty="0" smtClean="0"/>
              <a:t>want                               </a:t>
            </a:r>
            <a:r>
              <a:rPr lang="en-US" dirty="0" err="1" smtClean="0"/>
              <a:t>necesito</a:t>
            </a:r>
            <a:r>
              <a:rPr lang="en-US" dirty="0" smtClean="0"/>
              <a:t> = I need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dirty="0" smtClean="0"/>
              <a:t>	Me </a:t>
            </a:r>
            <a:r>
              <a:rPr lang="en-US" dirty="0" err="1" smtClean="0"/>
              <a:t>gustaría</a:t>
            </a:r>
            <a:r>
              <a:rPr lang="en-US" dirty="0" smtClean="0"/>
              <a:t> = I would </a:t>
            </a:r>
            <a:r>
              <a:rPr lang="en-US" dirty="0" smtClean="0"/>
              <a:t>like             </a:t>
            </a:r>
            <a:r>
              <a:rPr lang="en-US" dirty="0" err="1" smtClean="0"/>
              <a:t>Tengo</a:t>
            </a:r>
            <a:r>
              <a:rPr lang="en-US" dirty="0" smtClean="0"/>
              <a:t> = I have               </a:t>
            </a:r>
            <a:r>
              <a:rPr lang="en-US" dirty="0" err="1" smtClean="0"/>
              <a:t>nuevo</a:t>
            </a:r>
            <a:r>
              <a:rPr lang="en-US" dirty="0" smtClean="0"/>
              <a:t> = new </a:t>
            </a:r>
            <a:endParaRPr lang="en-US" dirty="0" smtClean="0"/>
          </a:p>
          <a:p>
            <a:endParaRPr lang="en-US" dirty="0" smtClean="0"/>
          </a:p>
          <a:p>
            <a:pPr>
              <a:buFont typeface="Wingdings" charset="2"/>
              <a:buChar char="q"/>
            </a:pPr>
            <a:r>
              <a:rPr lang="en-US" dirty="0" smtClean="0"/>
              <a:t>State what other people in your family want/need/would like and how they have behaved</a:t>
            </a:r>
          </a:p>
          <a:p>
            <a:pPr lvl="2"/>
            <a:r>
              <a:rPr lang="en-US" dirty="0" smtClean="0"/>
              <a:t>Se ha </a:t>
            </a:r>
            <a:r>
              <a:rPr lang="en-US" dirty="0" err="1" smtClean="0"/>
              <a:t>portado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/mal….</a:t>
            </a:r>
            <a:br>
              <a:rPr lang="en-US" dirty="0" smtClean="0"/>
            </a:br>
            <a:r>
              <a:rPr lang="en-US" dirty="0" err="1" smtClean="0"/>
              <a:t>Quiere</a:t>
            </a:r>
            <a:r>
              <a:rPr lang="en-US" dirty="0" smtClean="0"/>
              <a:t>…</a:t>
            </a:r>
          </a:p>
          <a:p>
            <a:pPr lvl="2"/>
            <a:r>
              <a:rPr lang="en-US" dirty="0" smtClean="0"/>
              <a:t> (A _____ ) le </a:t>
            </a:r>
            <a:r>
              <a:rPr lang="en-US" dirty="0" err="1" smtClean="0"/>
              <a:t>gustaría</a:t>
            </a:r>
            <a:endParaRPr lang="en-US" dirty="0" smtClean="0"/>
          </a:p>
          <a:p>
            <a:endParaRPr lang="en-US" dirty="0" smtClean="0"/>
          </a:p>
          <a:p>
            <a:pPr>
              <a:buFont typeface="Wingdings" charset="2"/>
              <a:buChar char="q"/>
            </a:pPr>
            <a:r>
              <a:rPr lang="en-US" dirty="0" smtClean="0"/>
              <a:t>Where your Christmas tree is (what room in your house) 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and where he CAN </a:t>
            </a:r>
            <a:r>
              <a:rPr lang="en-US" dirty="0" smtClean="0"/>
              <a:t>PUT the </a:t>
            </a:r>
            <a:r>
              <a:rPr lang="en-US" dirty="0" smtClean="0"/>
              <a:t>gifts.</a:t>
            </a:r>
          </a:p>
          <a:p>
            <a:pPr>
              <a:buFont typeface="Wingdings" charset="2"/>
              <a:buChar char="q"/>
            </a:pPr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Words:   gift= </a:t>
            </a:r>
            <a:r>
              <a:rPr lang="en-US" b="1" dirty="0" err="1" smtClean="0"/>
              <a:t>regalo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	       tree = </a:t>
            </a:r>
            <a:r>
              <a:rPr lang="en-US" b="1" dirty="0" err="1" smtClean="0"/>
              <a:t>árbol</a:t>
            </a:r>
            <a:r>
              <a:rPr lang="en-US" b="1" dirty="0" smtClean="0"/>
              <a:t> de </a:t>
            </a:r>
            <a:r>
              <a:rPr lang="en-US" b="1" dirty="0" err="1" smtClean="0"/>
              <a:t>navidad</a:t>
            </a:r>
            <a:endParaRPr lang="en-US" b="1" dirty="0" smtClean="0"/>
          </a:p>
          <a:p>
            <a:r>
              <a:rPr lang="en-US" b="1" dirty="0" smtClean="0"/>
              <a:t>	       Christmas day= </a:t>
            </a:r>
            <a:r>
              <a:rPr lang="en-US" b="1" dirty="0" err="1" smtClean="0"/>
              <a:t>día</a:t>
            </a:r>
            <a:r>
              <a:rPr lang="en-US" b="1" dirty="0" smtClean="0"/>
              <a:t> de </a:t>
            </a:r>
            <a:r>
              <a:rPr lang="en-US" b="1" dirty="0" err="1" smtClean="0"/>
              <a:t>Navidad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	       Christmas Eve = La </a:t>
            </a:r>
            <a:r>
              <a:rPr lang="en-US" b="1" dirty="0" err="1" smtClean="0"/>
              <a:t>Nochebuena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	       Hanukkah = </a:t>
            </a:r>
            <a:r>
              <a:rPr lang="en-US" b="1" dirty="0" err="1" smtClean="0"/>
              <a:t>Januká</a:t>
            </a:r>
            <a:r>
              <a:rPr lang="en-US" b="1" dirty="0" smtClean="0"/>
              <a:t>, </a:t>
            </a:r>
            <a:r>
              <a:rPr lang="en-US" b="1" dirty="0" smtClean="0"/>
              <a:t>Hanukkah</a:t>
            </a:r>
          </a:p>
          <a:p>
            <a:r>
              <a:rPr lang="en-US" b="1" dirty="0"/>
              <a:t>	 </a:t>
            </a:r>
            <a:r>
              <a:rPr lang="en-US" b="1" dirty="0" smtClean="0"/>
              <a:t>      give = </a:t>
            </a:r>
            <a:r>
              <a:rPr lang="en-US" b="1" dirty="0" err="1" smtClean="0"/>
              <a:t>dar</a:t>
            </a:r>
            <a:r>
              <a:rPr lang="en-US" b="1" dirty="0" smtClean="0"/>
              <a:t> </a:t>
            </a:r>
            <a:endParaRPr lang="en-US" b="1" dirty="0" smtClean="0"/>
          </a:p>
          <a:p>
            <a:endParaRPr lang="en-US" dirty="0" smtClean="0"/>
          </a:p>
          <a:p>
            <a:pPr>
              <a:buFont typeface="Wingdings" charset="2"/>
              <a:buChar char="q"/>
            </a:pPr>
            <a:endParaRPr lang="en-US" dirty="0" smtClean="0"/>
          </a:p>
          <a:p>
            <a:r>
              <a:rPr lang="en-US" dirty="0" smtClean="0"/>
              <a:t>			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044" y="3189818"/>
            <a:ext cx="877425" cy="905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121" y="542218"/>
            <a:ext cx="1013968" cy="135892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751550"/>
            <a:ext cx="4324045" cy="2003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54</Words>
  <Application>Microsoft Macintosh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Justin Buehler</dc:creator>
  <cp:lastModifiedBy>Justin Buehler</cp:lastModifiedBy>
  <cp:revision>13</cp:revision>
  <dcterms:created xsi:type="dcterms:W3CDTF">2012-12-20T17:10:17Z</dcterms:created>
  <dcterms:modified xsi:type="dcterms:W3CDTF">2015-12-18T17:00:33Z</dcterms:modified>
</cp:coreProperties>
</file>