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2"/>
  </p:notesMasterIdLst>
  <p:sldIdLst>
    <p:sldId id="265" r:id="rId2"/>
    <p:sldId id="261" r:id="rId3"/>
    <p:sldId id="262" r:id="rId4"/>
    <p:sldId id="263" r:id="rId5"/>
    <p:sldId id="264" r:id="rId6"/>
    <p:sldId id="256" r:id="rId7"/>
    <p:sldId id="257" r:id="rId8"/>
    <p:sldId id="258" r:id="rId9"/>
    <p:sldId id="260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0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61CF0-FFF7-7444-844B-5873A530E95F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A619A-EC74-5842-9905-B9958798F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http://quemedices.diezminutos.es/noticias-famosos/el-estilo-de-cristiano-ronaldo/01-ronaldo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A619A-EC74-5842-9905-B9958798FC6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http://quemedices.diezminutos.es/noticias-famosos/el-estilo-de-cristiano-ronaldo/01-ronaldo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A619A-EC74-5842-9905-B9958798FC6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http://quemedices.diezminutos.es/noticias-famosos/el-estilo-de-cristiano-ronaldo/01-ronaldo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A619A-EC74-5842-9905-B9958798FC6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D268-B05F-A643-9D19-82CD899608A3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F54F-A055-CF4C-B72E-D7FA13F2D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D268-B05F-A643-9D19-82CD899608A3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F54F-A055-CF4C-B72E-D7FA13F2D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D268-B05F-A643-9D19-82CD899608A3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F54F-A055-CF4C-B72E-D7FA13F2D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D268-B05F-A643-9D19-82CD899608A3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F54F-A055-CF4C-B72E-D7FA13F2D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D268-B05F-A643-9D19-82CD899608A3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F54F-A055-CF4C-B72E-D7FA13F2D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D268-B05F-A643-9D19-82CD899608A3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F54F-A055-CF4C-B72E-D7FA13F2D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D268-B05F-A643-9D19-82CD899608A3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F54F-A055-CF4C-B72E-D7FA13F2D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D268-B05F-A643-9D19-82CD899608A3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F54F-A055-CF4C-B72E-D7FA13F2D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D268-B05F-A643-9D19-82CD899608A3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F54F-A055-CF4C-B72E-D7FA13F2D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D268-B05F-A643-9D19-82CD899608A3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F54F-A055-CF4C-B72E-D7FA13F2D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D268-B05F-A643-9D19-82CD899608A3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F54F-A055-CF4C-B72E-D7FA13F2D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1D268-B05F-A643-9D19-82CD899608A3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7F54F-A055-CF4C-B72E-D7FA13F2D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5477"/>
            <a:ext cx="9337115" cy="59783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234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048" y="0"/>
            <a:ext cx="4843133" cy="67683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059" y="0"/>
            <a:ext cx="5020340" cy="67757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267" y="0"/>
            <a:ext cx="4604497" cy="68655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682" y="0"/>
            <a:ext cx="5372100" cy="7162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23782" y="313765"/>
            <a:ext cx="2651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Cristiano</a:t>
            </a:r>
            <a:r>
              <a:rPr lang="en-US" dirty="0" smtClean="0"/>
              <a:t> </a:t>
            </a:r>
            <a:r>
              <a:rPr lang="en-US" dirty="0" err="1" smtClean="0"/>
              <a:t>Ronaldo</a:t>
            </a:r>
            <a:endParaRPr lang="en-US" dirty="0" smtClean="0"/>
          </a:p>
          <a:p>
            <a:r>
              <a:rPr lang="en-US" dirty="0" smtClean="0"/>
              <a:t># 7 Real Madrid</a:t>
            </a:r>
          </a:p>
          <a:p>
            <a:r>
              <a:rPr lang="en-US" dirty="0" smtClean="0"/>
              <a:t>#7 Portugal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691" y="707685"/>
            <a:ext cx="5372100" cy="716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50" y="0"/>
            <a:ext cx="5372100" cy="716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482" y="1060823"/>
            <a:ext cx="7370980" cy="4004235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5" name="TextBox 4"/>
          <p:cNvSpPr txBox="1"/>
          <p:nvPr/>
        </p:nvSpPr>
        <p:spPr>
          <a:xfrm>
            <a:off x="2420470" y="522941"/>
            <a:ext cx="49007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Harry				Taylor</a:t>
            </a:r>
            <a:endParaRPr lang="en-US" sz="3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9103" y="5065059"/>
            <a:ext cx="430679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 smtClean="0"/>
              <a:t>Lleva</a:t>
            </a:r>
            <a:r>
              <a:rPr lang="en-US" sz="2500" b="1" dirty="0" smtClean="0"/>
              <a:t> – is wearing</a:t>
            </a:r>
            <a:endParaRPr lang="en-US" sz="2500" b="1" dirty="0"/>
          </a:p>
        </p:txBody>
      </p:sp>
      <p:sp>
        <p:nvSpPr>
          <p:cNvPr id="8" name="Freeform 7"/>
          <p:cNvSpPr/>
          <p:nvPr/>
        </p:nvSpPr>
        <p:spPr>
          <a:xfrm>
            <a:off x="4038596" y="1120589"/>
            <a:ext cx="1325291" cy="3944471"/>
          </a:xfrm>
          <a:custGeom>
            <a:avLst/>
            <a:gdLst>
              <a:gd name="connsiteX0" fmla="*/ 563291 w 1325291"/>
              <a:gd name="connsiteY0" fmla="*/ 0 h 3944471"/>
              <a:gd name="connsiteX1" fmla="*/ 369056 w 1325291"/>
              <a:gd name="connsiteY1" fmla="*/ 179295 h 3944471"/>
              <a:gd name="connsiteX2" fmla="*/ 324232 w 1325291"/>
              <a:gd name="connsiteY2" fmla="*/ 224118 h 3944471"/>
              <a:gd name="connsiteX3" fmla="*/ 189762 w 1325291"/>
              <a:gd name="connsiteY3" fmla="*/ 433295 h 3944471"/>
              <a:gd name="connsiteX4" fmla="*/ 115056 w 1325291"/>
              <a:gd name="connsiteY4" fmla="*/ 567765 h 3944471"/>
              <a:gd name="connsiteX5" fmla="*/ 25409 w 1325291"/>
              <a:gd name="connsiteY5" fmla="*/ 657412 h 3944471"/>
              <a:gd name="connsiteX6" fmla="*/ 115056 w 1325291"/>
              <a:gd name="connsiteY6" fmla="*/ 732118 h 3944471"/>
              <a:gd name="connsiteX7" fmla="*/ 159880 w 1325291"/>
              <a:gd name="connsiteY7" fmla="*/ 762000 h 3944471"/>
              <a:gd name="connsiteX8" fmla="*/ 249527 w 1325291"/>
              <a:gd name="connsiteY8" fmla="*/ 851648 h 3944471"/>
              <a:gd name="connsiteX9" fmla="*/ 339174 w 1325291"/>
              <a:gd name="connsiteY9" fmla="*/ 881530 h 3944471"/>
              <a:gd name="connsiteX10" fmla="*/ 398938 w 1325291"/>
              <a:gd name="connsiteY10" fmla="*/ 941295 h 3944471"/>
              <a:gd name="connsiteX11" fmla="*/ 443762 w 1325291"/>
              <a:gd name="connsiteY11" fmla="*/ 956236 h 3944471"/>
              <a:gd name="connsiteX12" fmla="*/ 473644 w 1325291"/>
              <a:gd name="connsiteY12" fmla="*/ 1001059 h 3944471"/>
              <a:gd name="connsiteX13" fmla="*/ 548350 w 1325291"/>
              <a:gd name="connsiteY13" fmla="*/ 1060824 h 3944471"/>
              <a:gd name="connsiteX14" fmla="*/ 682821 w 1325291"/>
              <a:gd name="connsiteY14" fmla="*/ 1195295 h 3944471"/>
              <a:gd name="connsiteX15" fmla="*/ 578232 w 1325291"/>
              <a:gd name="connsiteY15" fmla="*/ 1359648 h 3944471"/>
              <a:gd name="connsiteX16" fmla="*/ 503527 w 1325291"/>
              <a:gd name="connsiteY16" fmla="*/ 1434353 h 3944471"/>
              <a:gd name="connsiteX17" fmla="*/ 324232 w 1325291"/>
              <a:gd name="connsiteY17" fmla="*/ 1583765 h 3944471"/>
              <a:gd name="connsiteX18" fmla="*/ 249527 w 1325291"/>
              <a:gd name="connsiteY18" fmla="*/ 1643530 h 3944471"/>
              <a:gd name="connsiteX19" fmla="*/ 189762 w 1325291"/>
              <a:gd name="connsiteY19" fmla="*/ 1703295 h 3944471"/>
              <a:gd name="connsiteX20" fmla="*/ 398938 w 1325291"/>
              <a:gd name="connsiteY20" fmla="*/ 1822824 h 3944471"/>
              <a:gd name="connsiteX21" fmla="*/ 458703 w 1325291"/>
              <a:gd name="connsiteY21" fmla="*/ 1882589 h 3944471"/>
              <a:gd name="connsiteX22" fmla="*/ 563291 w 1325291"/>
              <a:gd name="connsiteY22" fmla="*/ 1957295 h 3944471"/>
              <a:gd name="connsiteX23" fmla="*/ 593174 w 1325291"/>
              <a:gd name="connsiteY23" fmla="*/ 1987177 h 3944471"/>
              <a:gd name="connsiteX24" fmla="*/ 652938 w 1325291"/>
              <a:gd name="connsiteY24" fmla="*/ 2032000 h 3944471"/>
              <a:gd name="connsiteX25" fmla="*/ 697762 w 1325291"/>
              <a:gd name="connsiteY25" fmla="*/ 2091765 h 3944471"/>
              <a:gd name="connsiteX26" fmla="*/ 802350 w 1325291"/>
              <a:gd name="connsiteY26" fmla="*/ 2211295 h 3944471"/>
              <a:gd name="connsiteX27" fmla="*/ 757527 w 1325291"/>
              <a:gd name="connsiteY27" fmla="*/ 2300942 h 3944471"/>
              <a:gd name="connsiteX28" fmla="*/ 742585 w 1325291"/>
              <a:gd name="connsiteY28" fmla="*/ 2375648 h 3944471"/>
              <a:gd name="connsiteX29" fmla="*/ 637997 w 1325291"/>
              <a:gd name="connsiteY29" fmla="*/ 2614706 h 3944471"/>
              <a:gd name="connsiteX30" fmla="*/ 608115 w 1325291"/>
              <a:gd name="connsiteY30" fmla="*/ 2689412 h 3944471"/>
              <a:gd name="connsiteX31" fmla="*/ 593174 w 1325291"/>
              <a:gd name="connsiteY31" fmla="*/ 2749177 h 3944471"/>
              <a:gd name="connsiteX32" fmla="*/ 563291 w 1325291"/>
              <a:gd name="connsiteY32" fmla="*/ 2794000 h 3944471"/>
              <a:gd name="connsiteX33" fmla="*/ 533409 w 1325291"/>
              <a:gd name="connsiteY33" fmla="*/ 2853765 h 3944471"/>
              <a:gd name="connsiteX34" fmla="*/ 473644 w 1325291"/>
              <a:gd name="connsiteY34" fmla="*/ 3003177 h 3944471"/>
              <a:gd name="connsiteX35" fmla="*/ 488585 w 1325291"/>
              <a:gd name="connsiteY35" fmla="*/ 3048000 h 3944471"/>
              <a:gd name="connsiteX36" fmla="*/ 727644 w 1325291"/>
              <a:gd name="connsiteY36" fmla="*/ 3122706 h 3944471"/>
              <a:gd name="connsiteX37" fmla="*/ 862115 w 1325291"/>
              <a:gd name="connsiteY37" fmla="*/ 3197412 h 3944471"/>
              <a:gd name="connsiteX38" fmla="*/ 1026468 w 1325291"/>
              <a:gd name="connsiteY38" fmla="*/ 3272118 h 3944471"/>
              <a:gd name="connsiteX39" fmla="*/ 1220703 w 1325291"/>
              <a:gd name="connsiteY39" fmla="*/ 3391648 h 3944471"/>
              <a:gd name="connsiteX40" fmla="*/ 1325291 w 1325291"/>
              <a:gd name="connsiteY40" fmla="*/ 3451412 h 3944471"/>
              <a:gd name="connsiteX41" fmla="*/ 1071291 w 1325291"/>
              <a:gd name="connsiteY41" fmla="*/ 3585883 h 3944471"/>
              <a:gd name="connsiteX42" fmla="*/ 891997 w 1325291"/>
              <a:gd name="connsiteY42" fmla="*/ 3735295 h 3944471"/>
              <a:gd name="connsiteX43" fmla="*/ 727644 w 1325291"/>
              <a:gd name="connsiteY43" fmla="*/ 3854824 h 3944471"/>
              <a:gd name="connsiteX44" fmla="*/ 682821 w 1325291"/>
              <a:gd name="connsiteY44" fmla="*/ 3914589 h 3944471"/>
              <a:gd name="connsiteX45" fmla="*/ 652938 w 1325291"/>
              <a:gd name="connsiteY45" fmla="*/ 3944471 h 3944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325291" h="3944471">
                <a:moveTo>
                  <a:pt x="563291" y="0"/>
                </a:moveTo>
                <a:cubicBezTo>
                  <a:pt x="452814" y="82860"/>
                  <a:pt x="521139" y="27213"/>
                  <a:pt x="369056" y="179295"/>
                </a:cubicBezTo>
                <a:cubicBezTo>
                  <a:pt x="354115" y="194236"/>
                  <a:pt x="335953" y="206537"/>
                  <a:pt x="324232" y="224118"/>
                </a:cubicBezTo>
                <a:cubicBezTo>
                  <a:pt x="278277" y="293051"/>
                  <a:pt x="230065" y="360750"/>
                  <a:pt x="189762" y="433295"/>
                </a:cubicBezTo>
                <a:cubicBezTo>
                  <a:pt x="165258" y="477403"/>
                  <a:pt x="147393" y="528242"/>
                  <a:pt x="115056" y="567765"/>
                </a:cubicBezTo>
                <a:cubicBezTo>
                  <a:pt x="88295" y="600472"/>
                  <a:pt x="25409" y="657412"/>
                  <a:pt x="25409" y="657412"/>
                </a:cubicBezTo>
                <a:cubicBezTo>
                  <a:pt x="136708" y="731614"/>
                  <a:pt x="0" y="636240"/>
                  <a:pt x="115056" y="732118"/>
                </a:cubicBezTo>
                <a:cubicBezTo>
                  <a:pt x="128851" y="743614"/>
                  <a:pt x="146459" y="750070"/>
                  <a:pt x="159880" y="762000"/>
                </a:cubicBezTo>
                <a:cubicBezTo>
                  <a:pt x="191466" y="790076"/>
                  <a:pt x="209435" y="838284"/>
                  <a:pt x="249527" y="851648"/>
                </a:cubicBezTo>
                <a:lnTo>
                  <a:pt x="339174" y="881530"/>
                </a:lnTo>
                <a:cubicBezTo>
                  <a:pt x="359095" y="901452"/>
                  <a:pt x="376013" y="924920"/>
                  <a:pt x="398938" y="941295"/>
                </a:cubicBezTo>
                <a:cubicBezTo>
                  <a:pt x="411754" y="950449"/>
                  <a:pt x="431464" y="946397"/>
                  <a:pt x="443762" y="956236"/>
                </a:cubicBezTo>
                <a:cubicBezTo>
                  <a:pt x="457784" y="967453"/>
                  <a:pt x="462426" y="987037"/>
                  <a:pt x="473644" y="1001059"/>
                </a:cubicBezTo>
                <a:cubicBezTo>
                  <a:pt x="517559" y="1055952"/>
                  <a:pt x="490105" y="1007433"/>
                  <a:pt x="548350" y="1060824"/>
                </a:cubicBezTo>
                <a:cubicBezTo>
                  <a:pt x="595078" y="1103658"/>
                  <a:pt x="682821" y="1195295"/>
                  <a:pt x="682821" y="1195295"/>
                </a:cubicBezTo>
                <a:cubicBezTo>
                  <a:pt x="715580" y="1293573"/>
                  <a:pt x="708898" y="1228982"/>
                  <a:pt x="578232" y="1359648"/>
                </a:cubicBezTo>
                <a:cubicBezTo>
                  <a:pt x="553330" y="1384550"/>
                  <a:pt x="530581" y="1411808"/>
                  <a:pt x="503527" y="1434353"/>
                </a:cubicBezTo>
                <a:cubicBezTo>
                  <a:pt x="443762" y="1484157"/>
                  <a:pt x="379242" y="1528754"/>
                  <a:pt x="324232" y="1583765"/>
                </a:cubicBezTo>
                <a:cubicBezTo>
                  <a:pt x="222522" y="1685478"/>
                  <a:pt x="381446" y="1530456"/>
                  <a:pt x="249527" y="1643530"/>
                </a:cubicBezTo>
                <a:cubicBezTo>
                  <a:pt x="228136" y="1661865"/>
                  <a:pt x="189762" y="1703295"/>
                  <a:pt x="189762" y="1703295"/>
                </a:cubicBezTo>
                <a:cubicBezTo>
                  <a:pt x="401269" y="1872498"/>
                  <a:pt x="83823" y="1628906"/>
                  <a:pt x="398938" y="1822824"/>
                </a:cubicBezTo>
                <a:cubicBezTo>
                  <a:pt x="422932" y="1837590"/>
                  <a:pt x="437500" y="1864037"/>
                  <a:pt x="458703" y="1882589"/>
                </a:cubicBezTo>
                <a:cubicBezTo>
                  <a:pt x="570841" y="1980709"/>
                  <a:pt x="470341" y="1882935"/>
                  <a:pt x="563291" y="1957295"/>
                </a:cubicBezTo>
                <a:cubicBezTo>
                  <a:pt x="574291" y="1966095"/>
                  <a:pt x="582352" y="1978159"/>
                  <a:pt x="593174" y="1987177"/>
                </a:cubicBezTo>
                <a:cubicBezTo>
                  <a:pt x="612304" y="2003119"/>
                  <a:pt x="635330" y="2014392"/>
                  <a:pt x="652938" y="2032000"/>
                </a:cubicBezTo>
                <a:cubicBezTo>
                  <a:pt x="670546" y="2049608"/>
                  <a:pt x="681364" y="2073024"/>
                  <a:pt x="697762" y="2091765"/>
                </a:cubicBezTo>
                <a:cubicBezTo>
                  <a:pt x="833157" y="2246501"/>
                  <a:pt x="689339" y="2060612"/>
                  <a:pt x="802350" y="2211295"/>
                </a:cubicBezTo>
                <a:cubicBezTo>
                  <a:pt x="787409" y="2241177"/>
                  <a:pt x="768944" y="2269544"/>
                  <a:pt x="757527" y="2300942"/>
                </a:cubicBezTo>
                <a:cubicBezTo>
                  <a:pt x="748848" y="2324808"/>
                  <a:pt x="751626" y="2351917"/>
                  <a:pt x="742585" y="2375648"/>
                </a:cubicBezTo>
                <a:cubicBezTo>
                  <a:pt x="711621" y="2456928"/>
                  <a:pt x="672259" y="2534760"/>
                  <a:pt x="637997" y="2614706"/>
                </a:cubicBezTo>
                <a:cubicBezTo>
                  <a:pt x="627432" y="2639358"/>
                  <a:pt x="614620" y="2663393"/>
                  <a:pt x="608115" y="2689412"/>
                </a:cubicBezTo>
                <a:cubicBezTo>
                  <a:pt x="603135" y="2709334"/>
                  <a:pt x="601263" y="2730303"/>
                  <a:pt x="593174" y="2749177"/>
                </a:cubicBezTo>
                <a:cubicBezTo>
                  <a:pt x="586100" y="2765682"/>
                  <a:pt x="572200" y="2778409"/>
                  <a:pt x="563291" y="2794000"/>
                </a:cubicBezTo>
                <a:cubicBezTo>
                  <a:pt x="552240" y="2813338"/>
                  <a:pt x="541681" y="2833085"/>
                  <a:pt x="533409" y="2853765"/>
                </a:cubicBezTo>
                <a:cubicBezTo>
                  <a:pt x="459563" y="3038382"/>
                  <a:pt x="543721" y="2863026"/>
                  <a:pt x="473644" y="3003177"/>
                </a:cubicBezTo>
                <a:cubicBezTo>
                  <a:pt x="478624" y="3018118"/>
                  <a:pt x="475080" y="3039897"/>
                  <a:pt x="488585" y="3048000"/>
                </a:cubicBezTo>
                <a:cubicBezTo>
                  <a:pt x="531388" y="3073682"/>
                  <a:pt x="674366" y="3103332"/>
                  <a:pt x="727644" y="3122706"/>
                </a:cubicBezTo>
                <a:cubicBezTo>
                  <a:pt x="780396" y="3141889"/>
                  <a:pt x="811320" y="3172014"/>
                  <a:pt x="862115" y="3197412"/>
                </a:cubicBezTo>
                <a:cubicBezTo>
                  <a:pt x="915940" y="3224324"/>
                  <a:pt x="973554" y="3243456"/>
                  <a:pt x="1026468" y="3272118"/>
                </a:cubicBezTo>
                <a:cubicBezTo>
                  <a:pt x="1093314" y="3308326"/>
                  <a:pt x="1152706" y="3357650"/>
                  <a:pt x="1220703" y="3391648"/>
                </a:cubicBezTo>
                <a:cubicBezTo>
                  <a:pt x="1296529" y="3429560"/>
                  <a:pt x="1261936" y="3409175"/>
                  <a:pt x="1325291" y="3451412"/>
                </a:cubicBezTo>
                <a:cubicBezTo>
                  <a:pt x="1232378" y="3482383"/>
                  <a:pt x="1150879" y="3506294"/>
                  <a:pt x="1071291" y="3585883"/>
                </a:cubicBezTo>
                <a:cubicBezTo>
                  <a:pt x="988364" y="3668812"/>
                  <a:pt x="1012758" y="3650052"/>
                  <a:pt x="891997" y="3735295"/>
                </a:cubicBezTo>
                <a:cubicBezTo>
                  <a:pt x="839442" y="3772393"/>
                  <a:pt x="771135" y="3802634"/>
                  <a:pt x="727644" y="3854824"/>
                </a:cubicBezTo>
                <a:cubicBezTo>
                  <a:pt x="711702" y="3873954"/>
                  <a:pt x="698763" y="3895459"/>
                  <a:pt x="682821" y="3914589"/>
                </a:cubicBezTo>
                <a:cubicBezTo>
                  <a:pt x="673803" y="3925411"/>
                  <a:pt x="652938" y="3944471"/>
                  <a:pt x="652938" y="3944471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80" y="0"/>
            <a:ext cx="4517136" cy="67757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91</Words>
  <Application>Microsoft Macintosh PowerPoint</Application>
  <PresentationFormat>On-screen Show (4:3)</PresentationFormat>
  <Paragraphs>11</Paragraphs>
  <Slides>10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Justin Buehler</dc:creator>
  <cp:lastModifiedBy>Justin Buehler</cp:lastModifiedBy>
  <cp:revision>7</cp:revision>
  <dcterms:created xsi:type="dcterms:W3CDTF">2013-10-23T15:07:02Z</dcterms:created>
  <dcterms:modified xsi:type="dcterms:W3CDTF">2013-10-23T15:12:58Z</dcterms:modified>
</cp:coreProperties>
</file>